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notesMasterIdLst>
    <p:notesMasterId r:id="rId61"/>
  </p:notesMasterIdLst>
  <p:sldIdLst>
    <p:sldId id="289" r:id="rId2"/>
    <p:sldId id="278" r:id="rId3"/>
    <p:sldId id="279" r:id="rId4"/>
    <p:sldId id="290" r:id="rId5"/>
    <p:sldId id="281" r:id="rId6"/>
    <p:sldId id="305" r:id="rId7"/>
    <p:sldId id="301" r:id="rId8"/>
    <p:sldId id="302" r:id="rId9"/>
    <p:sldId id="297" r:id="rId10"/>
    <p:sldId id="306" r:id="rId11"/>
    <p:sldId id="307" r:id="rId12"/>
    <p:sldId id="326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296" r:id="rId30"/>
    <p:sldId id="284" r:id="rId31"/>
    <p:sldId id="285" r:id="rId32"/>
    <p:sldId id="286" r:id="rId33"/>
    <p:sldId id="300" r:id="rId34"/>
    <p:sldId id="259" r:id="rId35"/>
    <p:sldId id="287" r:id="rId36"/>
    <p:sldId id="288" r:id="rId37"/>
    <p:sldId id="309" r:id="rId38"/>
    <p:sldId id="282" r:id="rId39"/>
    <p:sldId id="291" r:id="rId40"/>
    <p:sldId id="292" r:id="rId41"/>
    <p:sldId id="293" r:id="rId42"/>
    <p:sldId id="294" r:id="rId43"/>
    <p:sldId id="261" r:id="rId44"/>
    <p:sldId id="264" r:id="rId45"/>
    <p:sldId id="266" r:id="rId46"/>
    <p:sldId id="265" r:id="rId47"/>
    <p:sldId id="267" r:id="rId48"/>
    <p:sldId id="268" r:id="rId49"/>
    <p:sldId id="269" r:id="rId50"/>
    <p:sldId id="270" r:id="rId51"/>
    <p:sldId id="271" r:id="rId52"/>
    <p:sldId id="299" r:id="rId53"/>
    <p:sldId id="298" r:id="rId54"/>
    <p:sldId id="273" r:id="rId55"/>
    <p:sldId id="276" r:id="rId56"/>
    <p:sldId id="277" r:id="rId57"/>
    <p:sldId id="274" r:id="rId58"/>
    <p:sldId id="275" r:id="rId59"/>
    <p:sldId id="295" r:id="rId60"/>
  </p:sldIdLst>
  <p:sldSz cx="12192000" cy="6858000"/>
  <p:notesSz cx="9144000" cy="6858000"/>
  <p:defaultTextStyle>
    <a:defPPr>
      <a:defRPr lang="en-US"/>
    </a:defPPr>
    <a:lvl1pPr marL="0" algn="l" defTabSz="4571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4571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6" algn="l" defTabSz="4571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0" algn="l" defTabSz="4571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4" algn="l" defTabSz="4571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18" algn="l" defTabSz="4571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0" algn="l" defTabSz="4571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44" algn="l" defTabSz="4571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08" algn="l" defTabSz="4571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 Test Acc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cat>
            <c:strRef>
              <c:f>Sheet1!$A$2:$A$13</c:f>
              <c:strCache>
                <c:ptCount val="11"/>
                <c:pt idx="0">
                  <c:v>exp0step3</c:v>
                </c:pt>
                <c:pt idx="1">
                  <c:v>exp0step5</c:v>
                </c:pt>
                <c:pt idx="2">
                  <c:v>exp0step15</c:v>
                </c:pt>
                <c:pt idx="3">
                  <c:v>exp3step3</c:v>
                </c:pt>
                <c:pt idx="4">
                  <c:v>exp10step3</c:v>
                </c:pt>
                <c:pt idx="5">
                  <c:v>exp3step3 lr05</c:v>
                </c:pt>
                <c:pt idx="6">
                  <c:v>JPEG Comp 75%</c:v>
                </c:pt>
                <c:pt idx="7">
                  <c:v>Gaussian Noise 75%</c:v>
                </c:pt>
                <c:pt idx="8">
                  <c:v>Gaussian Noise 200</c:v>
                </c:pt>
                <c:pt idx="9">
                  <c:v>exp10step3 lr05</c:v>
                </c:pt>
                <c:pt idx="10">
                  <c:v>exp10step3 Gaussian 200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0.69599999999999995</c:v>
                </c:pt>
                <c:pt idx="1">
                  <c:v>0.69199999999999995</c:v>
                </c:pt>
                <c:pt idx="2">
                  <c:v>0.68</c:v>
                </c:pt>
                <c:pt idx="3">
                  <c:v>0.70499999999999996</c:v>
                </c:pt>
                <c:pt idx="4">
                  <c:v>0.72</c:v>
                </c:pt>
                <c:pt idx="5">
                  <c:v>0.71599999999999997</c:v>
                </c:pt>
                <c:pt idx="6">
                  <c:v>0.71799999999999997</c:v>
                </c:pt>
                <c:pt idx="7">
                  <c:v>0.72199999999999998</c:v>
                </c:pt>
                <c:pt idx="8">
                  <c:v>0.72499999999999998</c:v>
                </c:pt>
                <c:pt idx="9">
                  <c:v>0.73</c:v>
                </c:pt>
                <c:pt idx="10">
                  <c:v>0.72899999999999998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50-40A3-8307-3611E1C73F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Mean test Bkg Acc</c:v>
                </c:pt>
              </c:strCache>
            </c:strRef>
          </c:tx>
          <c:spPr>
            <a:noFill/>
            <a:ln w="25400" cap="flat" cmpd="sng" algn="ctr">
              <a:solidFill>
                <a:schemeClr val="accent2"/>
              </a:solidFill>
              <a:miter lim="800000"/>
            </a:ln>
            <a:effectLst/>
          </c:spPr>
          <c:invertIfNegative val="0"/>
          <c:cat>
            <c:strRef>
              <c:f>Sheet1!$A$2:$A$13</c:f>
              <c:strCache>
                <c:ptCount val="11"/>
                <c:pt idx="0">
                  <c:v>exp0step3</c:v>
                </c:pt>
                <c:pt idx="1">
                  <c:v>exp0step5</c:v>
                </c:pt>
                <c:pt idx="2">
                  <c:v>exp0step15</c:v>
                </c:pt>
                <c:pt idx="3">
                  <c:v>exp3step3</c:v>
                </c:pt>
                <c:pt idx="4">
                  <c:v>exp10step3</c:v>
                </c:pt>
                <c:pt idx="5">
                  <c:v>exp3step3 lr05</c:v>
                </c:pt>
                <c:pt idx="6">
                  <c:v>JPEG Comp 75%</c:v>
                </c:pt>
                <c:pt idx="7">
                  <c:v>Gaussian Noise 75%</c:v>
                </c:pt>
                <c:pt idx="8">
                  <c:v>Gaussian Noise 200</c:v>
                </c:pt>
                <c:pt idx="9">
                  <c:v>exp10step3 lr05</c:v>
                </c:pt>
                <c:pt idx="10">
                  <c:v>exp10step3 Gaussian 200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0.67900000000000005</c:v>
                </c:pt>
                <c:pt idx="1">
                  <c:v>0.68</c:v>
                </c:pt>
                <c:pt idx="2">
                  <c:v>0.68</c:v>
                </c:pt>
                <c:pt idx="3">
                  <c:v>0.69399999999999995</c:v>
                </c:pt>
                <c:pt idx="4">
                  <c:v>0.71399999999999997</c:v>
                </c:pt>
                <c:pt idx="5">
                  <c:v>0.70099999999999996</c:v>
                </c:pt>
                <c:pt idx="6">
                  <c:v>0.70699999999999996</c:v>
                </c:pt>
                <c:pt idx="7">
                  <c:v>0.70799999999999996</c:v>
                </c:pt>
                <c:pt idx="8">
                  <c:v>0.70699999999999996</c:v>
                </c:pt>
                <c:pt idx="9">
                  <c:v>0.72099999999999997</c:v>
                </c:pt>
                <c:pt idx="10">
                  <c:v>0.72199999999999998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50-40A3-8307-3611E1C73F3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Mean test Uniloc Acc</c:v>
                </c:pt>
              </c:strCache>
            </c:strRef>
          </c:tx>
          <c:spPr>
            <a:noFill/>
            <a:ln w="25400" cap="flat" cmpd="sng" algn="ctr">
              <a:solidFill>
                <a:schemeClr val="accent3"/>
              </a:solidFill>
              <a:miter lim="800000"/>
            </a:ln>
            <a:effectLst/>
          </c:spPr>
          <c:invertIfNegative val="0"/>
          <c:cat>
            <c:strRef>
              <c:f>Sheet1!$A$2:$A$13</c:f>
              <c:strCache>
                <c:ptCount val="11"/>
                <c:pt idx="0">
                  <c:v>exp0step3</c:v>
                </c:pt>
                <c:pt idx="1">
                  <c:v>exp0step5</c:v>
                </c:pt>
                <c:pt idx="2">
                  <c:v>exp0step15</c:v>
                </c:pt>
                <c:pt idx="3">
                  <c:v>exp3step3</c:v>
                </c:pt>
                <c:pt idx="4">
                  <c:v>exp10step3</c:v>
                </c:pt>
                <c:pt idx="5">
                  <c:v>exp3step3 lr05</c:v>
                </c:pt>
                <c:pt idx="6">
                  <c:v>JPEG Comp 75%</c:v>
                </c:pt>
                <c:pt idx="7">
                  <c:v>Gaussian Noise 75%</c:v>
                </c:pt>
                <c:pt idx="8">
                  <c:v>Gaussian Noise 200</c:v>
                </c:pt>
                <c:pt idx="9">
                  <c:v>exp10step3 lr05</c:v>
                </c:pt>
                <c:pt idx="10">
                  <c:v>exp10step3 Gaussian 200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0.71199999999999997</c:v>
                </c:pt>
                <c:pt idx="1">
                  <c:v>0.70499999999999996</c:v>
                </c:pt>
                <c:pt idx="2">
                  <c:v>0.68</c:v>
                </c:pt>
                <c:pt idx="3">
                  <c:v>0.71699999999999997</c:v>
                </c:pt>
                <c:pt idx="4">
                  <c:v>0.72599999999999998</c:v>
                </c:pt>
                <c:pt idx="5">
                  <c:v>0.73</c:v>
                </c:pt>
                <c:pt idx="6">
                  <c:v>0.72899999999999998</c:v>
                </c:pt>
                <c:pt idx="7">
                  <c:v>0.73599999999999999</c:v>
                </c:pt>
                <c:pt idx="8">
                  <c:v>0.74199999999999999</c:v>
                </c:pt>
                <c:pt idx="9">
                  <c:v>0.73899999999999999</c:v>
                </c:pt>
                <c:pt idx="10">
                  <c:v>0.73699999999999999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650-40A3-8307-3611E1C73F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2058300672"/>
        <c:axId val="2058296928"/>
      </c:barChart>
      <c:catAx>
        <c:axId val="2058300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8296928"/>
        <c:crosses val="autoZero"/>
        <c:auto val="1"/>
        <c:lblAlgn val="ctr"/>
        <c:lblOffset val="100"/>
        <c:noMultiLvlLbl val="0"/>
      </c:catAx>
      <c:valAx>
        <c:axId val="20582969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8300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8.emf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16.e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1DA3B-5625-444E-BC3B-433B97BC0491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</dgm:pt>
    <dgm:pt modelId="{28CCBD25-80BA-4F20-8489-2485D6B556BA}">
      <dgm:prSet phldrT="[Text]"/>
      <dgm:spPr/>
      <dgm:t>
        <a:bodyPr/>
        <a:lstStyle/>
        <a:p>
          <a:r>
            <a:rPr lang="en-US" b="1" dirty="0"/>
            <a:t>Input Image Dataset</a:t>
          </a:r>
          <a:endParaRPr lang="en-IN" b="1" dirty="0"/>
        </a:p>
      </dgm:t>
    </dgm:pt>
    <dgm:pt modelId="{B2247066-8B15-473C-89E7-88C43A8401BF}" type="parTrans" cxnId="{1ED9CFD0-7D99-4296-87C9-892EA572C246}">
      <dgm:prSet/>
      <dgm:spPr/>
      <dgm:t>
        <a:bodyPr/>
        <a:lstStyle/>
        <a:p>
          <a:endParaRPr lang="en-IN"/>
        </a:p>
      </dgm:t>
    </dgm:pt>
    <dgm:pt modelId="{C31F9E65-5747-4A9C-8059-D5742420D389}" type="sibTrans" cxnId="{1ED9CFD0-7D99-4296-87C9-892EA572C246}">
      <dgm:prSet/>
      <dgm:spPr/>
      <dgm:t>
        <a:bodyPr/>
        <a:lstStyle/>
        <a:p>
          <a:endParaRPr lang="en-IN"/>
        </a:p>
      </dgm:t>
    </dgm:pt>
    <dgm:pt modelId="{DDAF5327-AD6D-4416-9DE0-F6F70B668977}">
      <dgm:prSet phldrT="[Text]"/>
      <dgm:spPr/>
      <dgm:t>
        <a:bodyPr/>
        <a:lstStyle/>
        <a:p>
          <a:r>
            <a:rPr lang="en-US" b="1" dirty="0"/>
            <a:t>Generate Dataset</a:t>
          </a:r>
          <a:endParaRPr lang="en-IN" b="1" dirty="0"/>
        </a:p>
      </dgm:t>
    </dgm:pt>
    <dgm:pt modelId="{7D63B7D1-36F8-4515-AA98-0FC7EED62C78}" type="parTrans" cxnId="{36F7FA4B-094E-4505-AD9E-84DA87288D1F}">
      <dgm:prSet/>
      <dgm:spPr/>
      <dgm:t>
        <a:bodyPr/>
        <a:lstStyle/>
        <a:p>
          <a:endParaRPr lang="en-IN"/>
        </a:p>
      </dgm:t>
    </dgm:pt>
    <dgm:pt modelId="{4A16CAC0-32D9-4405-B725-629538D88BD8}" type="sibTrans" cxnId="{36F7FA4B-094E-4505-AD9E-84DA87288D1F}">
      <dgm:prSet/>
      <dgm:spPr/>
      <dgm:t>
        <a:bodyPr/>
        <a:lstStyle/>
        <a:p>
          <a:endParaRPr lang="en-IN"/>
        </a:p>
      </dgm:t>
    </dgm:pt>
    <dgm:pt modelId="{A02FA7B1-293F-4693-8C66-7B0C83D52900}">
      <dgm:prSet phldrT="[Text]"/>
      <dgm:spPr/>
      <dgm:t>
        <a:bodyPr/>
        <a:lstStyle/>
        <a:p>
          <a:r>
            <a:rPr lang="en-US" b="1" dirty="0"/>
            <a:t>Create LeNet-5 Model</a:t>
          </a:r>
          <a:endParaRPr lang="en-IN" b="1" dirty="0"/>
        </a:p>
      </dgm:t>
    </dgm:pt>
    <dgm:pt modelId="{46D418FE-DDAA-49C8-8077-3B798337E227}" type="parTrans" cxnId="{44DDDD92-2337-4F47-B477-C2C5B4A77A7E}">
      <dgm:prSet/>
      <dgm:spPr/>
      <dgm:t>
        <a:bodyPr/>
        <a:lstStyle/>
        <a:p>
          <a:endParaRPr lang="en-IN"/>
        </a:p>
      </dgm:t>
    </dgm:pt>
    <dgm:pt modelId="{5E89F844-DC18-4DF5-94F0-3F4742493201}" type="sibTrans" cxnId="{44DDDD92-2337-4F47-B477-C2C5B4A77A7E}">
      <dgm:prSet/>
      <dgm:spPr/>
      <dgm:t>
        <a:bodyPr/>
        <a:lstStyle/>
        <a:p>
          <a:endParaRPr lang="en-IN"/>
        </a:p>
      </dgm:t>
    </dgm:pt>
    <dgm:pt modelId="{69BD6BB7-90A8-4BEC-A49B-5C91D5939056}">
      <dgm:prSet/>
      <dgm:spPr/>
      <dgm:t>
        <a:bodyPr/>
        <a:lstStyle/>
        <a:p>
          <a:r>
            <a:rPr lang="en-US" b="1" dirty="0"/>
            <a:t>Train Model</a:t>
          </a:r>
          <a:endParaRPr lang="en-IN" b="1" dirty="0"/>
        </a:p>
      </dgm:t>
    </dgm:pt>
    <dgm:pt modelId="{7095DFA2-567A-439A-827B-1D1ADE122880}" type="parTrans" cxnId="{EEE8E0CF-528E-4807-AC41-D4A8301AF2BC}">
      <dgm:prSet/>
      <dgm:spPr/>
      <dgm:t>
        <a:bodyPr/>
        <a:lstStyle/>
        <a:p>
          <a:endParaRPr lang="en-IN"/>
        </a:p>
      </dgm:t>
    </dgm:pt>
    <dgm:pt modelId="{865C3FAB-27B8-4DB5-9B7D-9C085D2B05D8}" type="sibTrans" cxnId="{EEE8E0CF-528E-4807-AC41-D4A8301AF2BC}">
      <dgm:prSet/>
      <dgm:spPr/>
      <dgm:t>
        <a:bodyPr/>
        <a:lstStyle/>
        <a:p>
          <a:endParaRPr lang="en-IN"/>
        </a:p>
      </dgm:t>
    </dgm:pt>
    <dgm:pt modelId="{5D96BC20-DF05-4064-ACB9-126A1EFCC4BD}">
      <dgm:prSet/>
      <dgm:spPr/>
      <dgm:t>
        <a:bodyPr/>
        <a:lstStyle/>
        <a:p>
          <a:r>
            <a:rPr lang="en-US" b="1" dirty="0"/>
            <a:t>Test Model</a:t>
          </a:r>
          <a:endParaRPr lang="en-IN" b="1" dirty="0"/>
        </a:p>
      </dgm:t>
    </dgm:pt>
    <dgm:pt modelId="{81998293-CE46-4F21-A692-2BCA776151FB}" type="parTrans" cxnId="{2BA29EAA-1DFC-4082-A03D-92AA2C85BC5A}">
      <dgm:prSet/>
      <dgm:spPr/>
      <dgm:t>
        <a:bodyPr/>
        <a:lstStyle/>
        <a:p>
          <a:endParaRPr lang="en-IN"/>
        </a:p>
      </dgm:t>
    </dgm:pt>
    <dgm:pt modelId="{F3EC9CDF-5867-4175-9B3B-9465300733BD}" type="sibTrans" cxnId="{2BA29EAA-1DFC-4082-A03D-92AA2C85BC5A}">
      <dgm:prSet/>
      <dgm:spPr/>
      <dgm:t>
        <a:bodyPr/>
        <a:lstStyle/>
        <a:p>
          <a:endParaRPr lang="en-IN"/>
        </a:p>
      </dgm:t>
    </dgm:pt>
    <dgm:pt modelId="{53D0ED9E-589A-4757-9D79-27E62964B8F1}" type="pres">
      <dgm:prSet presAssocID="{9A01DA3B-5625-444E-BC3B-433B97BC0491}" presName="Name0" presStyleCnt="0">
        <dgm:presLayoutVars>
          <dgm:dir/>
          <dgm:resizeHandles val="exact"/>
        </dgm:presLayoutVars>
      </dgm:prSet>
      <dgm:spPr/>
    </dgm:pt>
    <dgm:pt modelId="{5CADD00F-69E5-48D8-84D8-509BFA24080D}" type="pres">
      <dgm:prSet presAssocID="{28CCBD25-80BA-4F20-8489-2485D6B556BA}" presName="node" presStyleLbl="node1" presStyleIdx="0" presStyleCnt="5" custScaleY="241923">
        <dgm:presLayoutVars>
          <dgm:bulletEnabled val="1"/>
        </dgm:presLayoutVars>
      </dgm:prSet>
      <dgm:spPr/>
    </dgm:pt>
    <dgm:pt modelId="{17BE60AA-05BC-4A39-AB10-1E4AB9E82162}" type="pres">
      <dgm:prSet presAssocID="{C31F9E65-5747-4A9C-8059-D5742420D389}" presName="sibTrans" presStyleLbl="sibTrans2D1" presStyleIdx="0" presStyleCnt="4"/>
      <dgm:spPr/>
    </dgm:pt>
    <dgm:pt modelId="{2603BE3E-766F-4CB3-BC7C-D2AA792C7DFC}" type="pres">
      <dgm:prSet presAssocID="{C31F9E65-5747-4A9C-8059-D5742420D389}" presName="connectorText" presStyleLbl="sibTrans2D1" presStyleIdx="0" presStyleCnt="4"/>
      <dgm:spPr/>
    </dgm:pt>
    <dgm:pt modelId="{D89C72FA-C083-466E-B16C-1B3B97E0758E}" type="pres">
      <dgm:prSet presAssocID="{DDAF5327-AD6D-4416-9DE0-F6F70B668977}" presName="node" presStyleLbl="node1" presStyleIdx="1" presStyleCnt="5" custScaleY="241923">
        <dgm:presLayoutVars>
          <dgm:bulletEnabled val="1"/>
        </dgm:presLayoutVars>
      </dgm:prSet>
      <dgm:spPr/>
    </dgm:pt>
    <dgm:pt modelId="{5922BA32-3A69-4CEB-BCC4-CE7551FCCBA3}" type="pres">
      <dgm:prSet presAssocID="{4A16CAC0-32D9-4405-B725-629538D88BD8}" presName="sibTrans" presStyleLbl="sibTrans2D1" presStyleIdx="1" presStyleCnt="4"/>
      <dgm:spPr/>
    </dgm:pt>
    <dgm:pt modelId="{FA5A5C6C-9235-4832-9F20-6A75CC75245A}" type="pres">
      <dgm:prSet presAssocID="{4A16CAC0-32D9-4405-B725-629538D88BD8}" presName="connectorText" presStyleLbl="sibTrans2D1" presStyleIdx="1" presStyleCnt="4"/>
      <dgm:spPr/>
    </dgm:pt>
    <dgm:pt modelId="{8BFC4CD2-FF2D-45B9-B6A6-3F93E48A7B84}" type="pres">
      <dgm:prSet presAssocID="{A02FA7B1-293F-4693-8C66-7B0C83D52900}" presName="node" presStyleLbl="node1" presStyleIdx="2" presStyleCnt="5" custScaleY="241923">
        <dgm:presLayoutVars>
          <dgm:bulletEnabled val="1"/>
        </dgm:presLayoutVars>
      </dgm:prSet>
      <dgm:spPr/>
    </dgm:pt>
    <dgm:pt modelId="{5F745FFE-A5FA-4D4B-85FB-313E5BAE3AAF}" type="pres">
      <dgm:prSet presAssocID="{5E89F844-DC18-4DF5-94F0-3F4742493201}" presName="sibTrans" presStyleLbl="sibTrans2D1" presStyleIdx="2" presStyleCnt="4"/>
      <dgm:spPr/>
    </dgm:pt>
    <dgm:pt modelId="{11F17BC9-994B-4875-97F8-898513B46647}" type="pres">
      <dgm:prSet presAssocID="{5E89F844-DC18-4DF5-94F0-3F4742493201}" presName="connectorText" presStyleLbl="sibTrans2D1" presStyleIdx="2" presStyleCnt="4"/>
      <dgm:spPr/>
    </dgm:pt>
    <dgm:pt modelId="{6BB9DF68-47D6-4ECF-96F2-C8CC4168C886}" type="pres">
      <dgm:prSet presAssocID="{69BD6BB7-90A8-4BEC-A49B-5C91D5939056}" presName="node" presStyleLbl="node1" presStyleIdx="3" presStyleCnt="5" custScaleY="241923">
        <dgm:presLayoutVars>
          <dgm:bulletEnabled val="1"/>
        </dgm:presLayoutVars>
      </dgm:prSet>
      <dgm:spPr/>
    </dgm:pt>
    <dgm:pt modelId="{3C9084EB-54DF-46DA-A665-83188E79FE23}" type="pres">
      <dgm:prSet presAssocID="{865C3FAB-27B8-4DB5-9B7D-9C085D2B05D8}" presName="sibTrans" presStyleLbl="sibTrans2D1" presStyleIdx="3" presStyleCnt="4"/>
      <dgm:spPr/>
    </dgm:pt>
    <dgm:pt modelId="{DAFB532F-0CFE-4A02-A6DC-601952D64324}" type="pres">
      <dgm:prSet presAssocID="{865C3FAB-27B8-4DB5-9B7D-9C085D2B05D8}" presName="connectorText" presStyleLbl="sibTrans2D1" presStyleIdx="3" presStyleCnt="4"/>
      <dgm:spPr/>
    </dgm:pt>
    <dgm:pt modelId="{00496187-EF5E-48DA-AA3E-BFAD54BD8EAD}" type="pres">
      <dgm:prSet presAssocID="{5D96BC20-DF05-4064-ACB9-126A1EFCC4BD}" presName="node" presStyleLbl="node1" presStyleIdx="4" presStyleCnt="5" custScaleY="241923">
        <dgm:presLayoutVars>
          <dgm:bulletEnabled val="1"/>
        </dgm:presLayoutVars>
      </dgm:prSet>
      <dgm:spPr/>
    </dgm:pt>
  </dgm:ptLst>
  <dgm:cxnLst>
    <dgm:cxn modelId="{CB4B7D14-F8ED-45A9-94A9-8A769B6299CD}" type="presOf" srcId="{865C3FAB-27B8-4DB5-9B7D-9C085D2B05D8}" destId="{DAFB532F-0CFE-4A02-A6DC-601952D64324}" srcOrd="1" destOrd="0" presId="urn:microsoft.com/office/officeart/2005/8/layout/process1"/>
    <dgm:cxn modelId="{CA023523-F5F3-40C1-85E0-133E54FE5074}" type="presOf" srcId="{5E89F844-DC18-4DF5-94F0-3F4742493201}" destId="{5F745FFE-A5FA-4D4B-85FB-313E5BAE3AAF}" srcOrd="0" destOrd="0" presId="urn:microsoft.com/office/officeart/2005/8/layout/process1"/>
    <dgm:cxn modelId="{7D27DC2A-384F-47CB-8E77-8FA0219F9EB4}" type="presOf" srcId="{28CCBD25-80BA-4F20-8489-2485D6B556BA}" destId="{5CADD00F-69E5-48D8-84D8-509BFA24080D}" srcOrd="0" destOrd="0" presId="urn:microsoft.com/office/officeart/2005/8/layout/process1"/>
    <dgm:cxn modelId="{5BD51832-CEF0-4BF1-9F0A-96D349FBD705}" type="presOf" srcId="{69BD6BB7-90A8-4BEC-A49B-5C91D5939056}" destId="{6BB9DF68-47D6-4ECF-96F2-C8CC4168C886}" srcOrd="0" destOrd="0" presId="urn:microsoft.com/office/officeart/2005/8/layout/process1"/>
    <dgm:cxn modelId="{3EE63735-AE98-42E6-ADA4-D4EE81DDE74D}" type="presOf" srcId="{9A01DA3B-5625-444E-BC3B-433B97BC0491}" destId="{53D0ED9E-589A-4757-9D79-27E62964B8F1}" srcOrd="0" destOrd="0" presId="urn:microsoft.com/office/officeart/2005/8/layout/process1"/>
    <dgm:cxn modelId="{36F7FA4B-094E-4505-AD9E-84DA87288D1F}" srcId="{9A01DA3B-5625-444E-BC3B-433B97BC0491}" destId="{DDAF5327-AD6D-4416-9DE0-F6F70B668977}" srcOrd="1" destOrd="0" parTransId="{7D63B7D1-36F8-4515-AA98-0FC7EED62C78}" sibTransId="{4A16CAC0-32D9-4405-B725-629538D88BD8}"/>
    <dgm:cxn modelId="{8D0D6554-B512-4D9B-8F7C-7A26AD8BED1D}" type="presOf" srcId="{C31F9E65-5747-4A9C-8059-D5742420D389}" destId="{2603BE3E-766F-4CB3-BC7C-D2AA792C7DFC}" srcOrd="1" destOrd="0" presId="urn:microsoft.com/office/officeart/2005/8/layout/process1"/>
    <dgm:cxn modelId="{3FCD305A-793F-4658-8331-6CB0F0A30E98}" type="presOf" srcId="{5D96BC20-DF05-4064-ACB9-126A1EFCC4BD}" destId="{00496187-EF5E-48DA-AA3E-BFAD54BD8EAD}" srcOrd="0" destOrd="0" presId="urn:microsoft.com/office/officeart/2005/8/layout/process1"/>
    <dgm:cxn modelId="{444BD27E-2E39-4847-9F8F-3B6811EA08C3}" type="presOf" srcId="{DDAF5327-AD6D-4416-9DE0-F6F70B668977}" destId="{D89C72FA-C083-466E-B16C-1B3B97E0758E}" srcOrd="0" destOrd="0" presId="urn:microsoft.com/office/officeart/2005/8/layout/process1"/>
    <dgm:cxn modelId="{06C71882-55CD-4CDD-AC3B-6439AF1A84D8}" type="presOf" srcId="{4A16CAC0-32D9-4405-B725-629538D88BD8}" destId="{FA5A5C6C-9235-4832-9F20-6A75CC75245A}" srcOrd="1" destOrd="0" presId="urn:microsoft.com/office/officeart/2005/8/layout/process1"/>
    <dgm:cxn modelId="{44DDDD92-2337-4F47-B477-C2C5B4A77A7E}" srcId="{9A01DA3B-5625-444E-BC3B-433B97BC0491}" destId="{A02FA7B1-293F-4693-8C66-7B0C83D52900}" srcOrd="2" destOrd="0" parTransId="{46D418FE-DDAA-49C8-8077-3B798337E227}" sibTransId="{5E89F844-DC18-4DF5-94F0-3F4742493201}"/>
    <dgm:cxn modelId="{2BA29EAA-1DFC-4082-A03D-92AA2C85BC5A}" srcId="{9A01DA3B-5625-444E-BC3B-433B97BC0491}" destId="{5D96BC20-DF05-4064-ACB9-126A1EFCC4BD}" srcOrd="4" destOrd="0" parTransId="{81998293-CE46-4F21-A692-2BCA776151FB}" sibTransId="{F3EC9CDF-5867-4175-9B3B-9465300733BD}"/>
    <dgm:cxn modelId="{41ECB0B2-70D1-4AEC-9CCA-79DB25264312}" type="presOf" srcId="{C31F9E65-5747-4A9C-8059-D5742420D389}" destId="{17BE60AA-05BC-4A39-AB10-1E4AB9E82162}" srcOrd="0" destOrd="0" presId="urn:microsoft.com/office/officeart/2005/8/layout/process1"/>
    <dgm:cxn modelId="{EEE8E0CF-528E-4807-AC41-D4A8301AF2BC}" srcId="{9A01DA3B-5625-444E-BC3B-433B97BC0491}" destId="{69BD6BB7-90A8-4BEC-A49B-5C91D5939056}" srcOrd="3" destOrd="0" parTransId="{7095DFA2-567A-439A-827B-1D1ADE122880}" sibTransId="{865C3FAB-27B8-4DB5-9B7D-9C085D2B05D8}"/>
    <dgm:cxn modelId="{1ED9CFD0-7D99-4296-87C9-892EA572C246}" srcId="{9A01DA3B-5625-444E-BC3B-433B97BC0491}" destId="{28CCBD25-80BA-4F20-8489-2485D6B556BA}" srcOrd="0" destOrd="0" parTransId="{B2247066-8B15-473C-89E7-88C43A8401BF}" sibTransId="{C31F9E65-5747-4A9C-8059-D5742420D389}"/>
    <dgm:cxn modelId="{0C8024D1-4137-4387-AC3C-BE8D9264B6F9}" type="presOf" srcId="{5E89F844-DC18-4DF5-94F0-3F4742493201}" destId="{11F17BC9-994B-4875-97F8-898513B46647}" srcOrd="1" destOrd="0" presId="urn:microsoft.com/office/officeart/2005/8/layout/process1"/>
    <dgm:cxn modelId="{DBD0EED5-C605-4D0A-91CC-75E13F4E763A}" type="presOf" srcId="{A02FA7B1-293F-4693-8C66-7B0C83D52900}" destId="{8BFC4CD2-FF2D-45B9-B6A6-3F93E48A7B84}" srcOrd="0" destOrd="0" presId="urn:microsoft.com/office/officeart/2005/8/layout/process1"/>
    <dgm:cxn modelId="{4BF82CD6-3806-4780-96EF-9C060C85E4E4}" type="presOf" srcId="{4A16CAC0-32D9-4405-B725-629538D88BD8}" destId="{5922BA32-3A69-4CEB-BCC4-CE7551FCCBA3}" srcOrd="0" destOrd="0" presId="urn:microsoft.com/office/officeart/2005/8/layout/process1"/>
    <dgm:cxn modelId="{0CDBD5EC-D054-493F-A933-1CD6B26CDA10}" type="presOf" srcId="{865C3FAB-27B8-4DB5-9B7D-9C085D2B05D8}" destId="{3C9084EB-54DF-46DA-A665-83188E79FE23}" srcOrd="0" destOrd="0" presId="urn:microsoft.com/office/officeart/2005/8/layout/process1"/>
    <dgm:cxn modelId="{F729AF4F-6501-44A8-B97B-2342404D436A}" type="presParOf" srcId="{53D0ED9E-589A-4757-9D79-27E62964B8F1}" destId="{5CADD00F-69E5-48D8-84D8-509BFA24080D}" srcOrd="0" destOrd="0" presId="urn:microsoft.com/office/officeart/2005/8/layout/process1"/>
    <dgm:cxn modelId="{E393DD90-6D3A-4E18-A907-08D16A3324FE}" type="presParOf" srcId="{53D0ED9E-589A-4757-9D79-27E62964B8F1}" destId="{17BE60AA-05BC-4A39-AB10-1E4AB9E82162}" srcOrd="1" destOrd="0" presId="urn:microsoft.com/office/officeart/2005/8/layout/process1"/>
    <dgm:cxn modelId="{6E757478-82B2-4F49-B0BA-BF4480EE6F22}" type="presParOf" srcId="{17BE60AA-05BC-4A39-AB10-1E4AB9E82162}" destId="{2603BE3E-766F-4CB3-BC7C-D2AA792C7DFC}" srcOrd="0" destOrd="0" presId="urn:microsoft.com/office/officeart/2005/8/layout/process1"/>
    <dgm:cxn modelId="{4280E239-B892-46D7-A914-16A442AFD333}" type="presParOf" srcId="{53D0ED9E-589A-4757-9D79-27E62964B8F1}" destId="{D89C72FA-C083-466E-B16C-1B3B97E0758E}" srcOrd="2" destOrd="0" presId="urn:microsoft.com/office/officeart/2005/8/layout/process1"/>
    <dgm:cxn modelId="{FB5DB78E-4DDE-4737-83EC-72244A255A4E}" type="presParOf" srcId="{53D0ED9E-589A-4757-9D79-27E62964B8F1}" destId="{5922BA32-3A69-4CEB-BCC4-CE7551FCCBA3}" srcOrd="3" destOrd="0" presId="urn:microsoft.com/office/officeart/2005/8/layout/process1"/>
    <dgm:cxn modelId="{3C27E4A3-7D7A-4BB1-85EA-CA6F1B35EE50}" type="presParOf" srcId="{5922BA32-3A69-4CEB-BCC4-CE7551FCCBA3}" destId="{FA5A5C6C-9235-4832-9F20-6A75CC75245A}" srcOrd="0" destOrd="0" presId="urn:microsoft.com/office/officeart/2005/8/layout/process1"/>
    <dgm:cxn modelId="{48FE367F-692B-4D6B-B5BB-2A2B41EEA76A}" type="presParOf" srcId="{53D0ED9E-589A-4757-9D79-27E62964B8F1}" destId="{8BFC4CD2-FF2D-45B9-B6A6-3F93E48A7B84}" srcOrd="4" destOrd="0" presId="urn:microsoft.com/office/officeart/2005/8/layout/process1"/>
    <dgm:cxn modelId="{42085564-6826-41A3-B7A3-6DEDA6575939}" type="presParOf" srcId="{53D0ED9E-589A-4757-9D79-27E62964B8F1}" destId="{5F745FFE-A5FA-4D4B-85FB-313E5BAE3AAF}" srcOrd="5" destOrd="0" presId="urn:microsoft.com/office/officeart/2005/8/layout/process1"/>
    <dgm:cxn modelId="{9EA83467-8EC9-4D4E-8316-5F530FA4098B}" type="presParOf" srcId="{5F745FFE-A5FA-4D4B-85FB-313E5BAE3AAF}" destId="{11F17BC9-994B-4875-97F8-898513B46647}" srcOrd="0" destOrd="0" presId="urn:microsoft.com/office/officeart/2005/8/layout/process1"/>
    <dgm:cxn modelId="{0DA1886F-C0A8-4BD5-8769-5F969179083F}" type="presParOf" srcId="{53D0ED9E-589A-4757-9D79-27E62964B8F1}" destId="{6BB9DF68-47D6-4ECF-96F2-C8CC4168C886}" srcOrd="6" destOrd="0" presId="urn:microsoft.com/office/officeart/2005/8/layout/process1"/>
    <dgm:cxn modelId="{BC579CF2-207C-408B-A81C-D9870FB614F8}" type="presParOf" srcId="{53D0ED9E-589A-4757-9D79-27E62964B8F1}" destId="{3C9084EB-54DF-46DA-A665-83188E79FE23}" srcOrd="7" destOrd="0" presId="urn:microsoft.com/office/officeart/2005/8/layout/process1"/>
    <dgm:cxn modelId="{8CEA559B-48D6-4D60-9D19-4E78D84FD7B1}" type="presParOf" srcId="{3C9084EB-54DF-46DA-A665-83188E79FE23}" destId="{DAFB532F-0CFE-4A02-A6DC-601952D64324}" srcOrd="0" destOrd="0" presId="urn:microsoft.com/office/officeart/2005/8/layout/process1"/>
    <dgm:cxn modelId="{B7BAB701-82FA-47F5-88FF-A406A6D3CDD1}" type="presParOf" srcId="{53D0ED9E-589A-4757-9D79-27E62964B8F1}" destId="{00496187-EF5E-48DA-AA3E-BFAD54BD8EA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9A8A4C-4F50-42F5-B729-E323E49010C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26B690D-8CD0-4610-935D-96D7BE885193}">
      <dgm:prSet phldrT="[Text]" custT="1"/>
      <dgm:spPr/>
      <dgm:t>
        <a:bodyPr/>
        <a:lstStyle/>
        <a:p>
          <a:r>
            <a:rPr lang="en-US" sz="2000" b="1" dirty="0"/>
            <a:t>Input Image</a:t>
          </a:r>
          <a:endParaRPr lang="en-IN" sz="2000" b="1" dirty="0"/>
        </a:p>
      </dgm:t>
    </dgm:pt>
    <dgm:pt modelId="{53FDECF2-91A1-467B-8EDA-71981CAA6119}" type="parTrans" cxnId="{6D30DEF6-50D3-4213-90F6-185A5E8603BB}">
      <dgm:prSet/>
      <dgm:spPr/>
      <dgm:t>
        <a:bodyPr/>
        <a:lstStyle/>
        <a:p>
          <a:endParaRPr lang="en-IN"/>
        </a:p>
      </dgm:t>
    </dgm:pt>
    <dgm:pt modelId="{A9606679-E926-4380-9954-EB6DC48649B1}" type="sibTrans" cxnId="{6D30DEF6-50D3-4213-90F6-185A5E8603BB}">
      <dgm:prSet/>
      <dgm:spPr/>
      <dgm:t>
        <a:bodyPr/>
        <a:lstStyle/>
        <a:p>
          <a:endParaRPr lang="en-IN"/>
        </a:p>
      </dgm:t>
    </dgm:pt>
    <dgm:pt modelId="{F9B86241-928F-46BA-97F4-41ED45F42905}">
      <dgm:prSet phldrT="[Text]" custT="1"/>
      <dgm:spPr/>
      <dgm:t>
        <a:bodyPr/>
        <a:lstStyle/>
        <a:p>
          <a:r>
            <a:rPr lang="en-US" sz="2000" b="1" dirty="0"/>
            <a:t>Classify every patient</a:t>
          </a:r>
          <a:endParaRPr lang="en-IN" sz="2000" b="1" dirty="0"/>
        </a:p>
      </dgm:t>
    </dgm:pt>
    <dgm:pt modelId="{9D2B5D7F-4FEE-4045-8AD5-6468505D98CB}" type="parTrans" cxnId="{2AF40988-C6E0-47B9-9569-4EE2BDC8DFA7}">
      <dgm:prSet/>
      <dgm:spPr/>
      <dgm:t>
        <a:bodyPr/>
        <a:lstStyle/>
        <a:p>
          <a:endParaRPr lang="en-IN"/>
        </a:p>
      </dgm:t>
    </dgm:pt>
    <dgm:pt modelId="{D4F0A803-0FC0-4AD4-AE95-EB677C1F4338}" type="sibTrans" cxnId="{2AF40988-C6E0-47B9-9569-4EE2BDC8DFA7}">
      <dgm:prSet/>
      <dgm:spPr/>
      <dgm:t>
        <a:bodyPr/>
        <a:lstStyle/>
        <a:p>
          <a:endParaRPr lang="en-IN"/>
        </a:p>
      </dgm:t>
    </dgm:pt>
    <dgm:pt modelId="{1789526A-18A8-4709-9E0D-1B61D4367FBA}">
      <dgm:prSet phldrT="[Text]" custT="1"/>
      <dgm:spPr/>
      <dgm:t>
        <a:bodyPr/>
        <a:lstStyle/>
        <a:p>
          <a:r>
            <a:rPr lang="en-US" sz="2000" b="1" dirty="0"/>
            <a:t>Split Train, validation and test sets</a:t>
          </a:r>
          <a:endParaRPr lang="en-IN" sz="2000" b="1" dirty="0"/>
        </a:p>
      </dgm:t>
    </dgm:pt>
    <dgm:pt modelId="{90ADE6E1-BF4D-4A8F-8507-10D24E52CE08}" type="parTrans" cxnId="{B7CEF412-01BD-4E6C-A61B-1E47202AA601}">
      <dgm:prSet/>
      <dgm:spPr/>
      <dgm:t>
        <a:bodyPr/>
        <a:lstStyle/>
        <a:p>
          <a:endParaRPr lang="en-IN"/>
        </a:p>
      </dgm:t>
    </dgm:pt>
    <dgm:pt modelId="{2781FB5F-B8F5-489A-B2E4-68FF8DFD7BD7}" type="sibTrans" cxnId="{B7CEF412-01BD-4E6C-A61B-1E47202AA601}">
      <dgm:prSet/>
      <dgm:spPr/>
      <dgm:t>
        <a:bodyPr/>
        <a:lstStyle/>
        <a:p>
          <a:endParaRPr lang="en-IN"/>
        </a:p>
      </dgm:t>
    </dgm:pt>
    <dgm:pt modelId="{E98EF2FB-AD2E-4844-836D-8B07D9A87799}">
      <dgm:prSet phldrT="[Text]" custT="1"/>
      <dgm:spPr/>
      <dgm:t>
        <a:bodyPr/>
        <a:lstStyle/>
        <a:p>
          <a:r>
            <a:rPr lang="en-US" sz="2000" b="1"/>
            <a:t>Remove frames adjacent to transitions(EXPANSION),</a:t>
          </a:r>
          <a:endParaRPr lang="en-IN" sz="2000" b="1"/>
        </a:p>
      </dgm:t>
    </dgm:pt>
    <dgm:pt modelId="{D530D227-FF8D-47D7-B97B-B1A14C64F7F0}" type="parTrans" cxnId="{0B009BC5-BBD6-49E0-9AFD-F5B3682E41DF}">
      <dgm:prSet/>
      <dgm:spPr/>
      <dgm:t>
        <a:bodyPr/>
        <a:lstStyle/>
        <a:p>
          <a:endParaRPr lang="en-IN"/>
        </a:p>
      </dgm:t>
    </dgm:pt>
    <dgm:pt modelId="{23E0E600-1BC2-4A0A-A8FD-445D4B8688D3}" type="sibTrans" cxnId="{0B009BC5-BBD6-49E0-9AFD-F5B3682E41DF}">
      <dgm:prSet/>
      <dgm:spPr/>
      <dgm:t>
        <a:bodyPr/>
        <a:lstStyle/>
        <a:p>
          <a:endParaRPr lang="en-IN"/>
        </a:p>
      </dgm:t>
    </dgm:pt>
    <dgm:pt modelId="{5DFFA678-573E-42B7-BAB2-83D6FF7A3D74}">
      <dgm:prSet phldrT="[Text]" custT="1"/>
      <dgm:spPr/>
      <dgm:t>
        <a:bodyPr/>
        <a:lstStyle/>
        <a:p>
          <a:r>
            <a:rPr lang="en-US" sz="2000" b="1"/>
            <a:t>Reduce Redundancy (STEP_SIZE)</a:t>
          </a:r>
          <a:endParaRPr lang="en-IN" sz="2000" b="1"/>
        </a:p>
      </dgm:t>
    </dgm:pt>
    <dgm:pt modelId="{514A8119-FB66-4635-A892-B682DA71A33B}" type="parTrans" cxnId="{FCC66600-7720-4DC8-A92A-8D2AA740F22C}">
      <dgm:prSet/>
      <dgm:spPr/>
      <dgm:t>
        <a:bodyPr/>
        <a:lstStyle/>
        <a:p>
          <a:endParaRPr lang="en-IN"/>
        </a:p>
      </dgm:t>
    </dgm:pt>
    <dgm:pt modelId="{45D51A0C-E001-4283-9F67-1AB1BAECA3F0}" type="sibTrans" cxnId="{FCC66600-7720-4DC8-A92A-8D2AA740F22C}">
      <dgm:prSet/>
      <dgm:spPr/>
      <dgm:t>
        <a:bodyPr/>
        <a:lstStyle/>
        <a:p>
          <a:endParaRPr lang="en-IN"/>
        </a:p>
      </dgm:t>
    </dgm:pt>
    <dgm:pt modelId="{187A5433-1488-4EB4-90B3-97DE7E217946}">
      <dgm:prSet custT="1"/>
      <dgm:spPr/>
      <dgm:t>
        <a:bodyPr/>
        <a:lstStyle/>
        <a:p>
          <a:r>
            <a:rPr lang="en-US" sz="2000" b="1"/>
            <a:t>Down Sample Unbalanced labels</a:t>
          </a:r>
          <a:endParaRPr lang="en-IN" sz="2000" b="1"/>
        </a:p>
      </dgm:t>
    </dgm:pt>
    <dgm:pt modelId="{FB935E6B-50C4-4D28-AD1E-54550960906F}" type="parTrans" cxnId="{7EC5B153-0A47-491D-BEEE-22F0BF56BAB8}">
      <dgm:prSet/>
      <dgm:spPr/>
      <dgm:t>
        <a:bodyPr/>
        <a:lstStyle/>
        <a:p>
          <a:endParaRPr lang="en-IN"/>
        </a:p>
      </dgm:t>
    </dgm:pt>
    <dgm:pt modelId="{8BEFFFEC-A118-4389-9F36-BF36CFAA9332}" type="sibTrans" cxnId="{7EC5B153-0A47-491D-BEEE-22F0BF56BAB8}">
      <dgm:prSet/>
      <dgm:spPr/>
      <dgm:t>
        <a:bodyPr/>
        <a:lstStyle/>
        <a:p>
          <a:endParaRPr lang="en-IN"/>
        </a:p>
      </dgm:t>
    </dgm:pt>
    <dgm:pt modelId="{0C3AF9D5-BC5C-45F8-B532-4708AF23856E}">
      <dgm:prSet custT="1"/>
      <dgm:spPr/>
      <dgm:t>
        <a:bodyPr/>
        <a:lstStyle/>
        <a:p>
          <a:r>
            <a:rPr lang="en-IN" sz="2000" b="1"/>
            <a:t>Exclude non-labeled frames</a:t>
          </a:r>
        </a:p>
      </dgm:t>
    </dgm:pt>
    <dgm:pt modelId="{99163EC6-C781-4E7B-9E78-E1F3C4CBD05A}" type="parTrans" cxnId="{B1B8E2E2-6C76-47A4-BC1E-7DDBED072A92}">
      <dgm:prSet/>
      <dgm:spPr/>
      <dgm:t>
        <a:bodyPr/>
        <a:lstStyle/>
        <a:p>
          <a:endParaRPr lang="en-IN"/>
        </a:p>
      </dgm:t>
    </dgm:pt>
    <dgm:pt modelId="{267AD755-C6A7-4F86-AB32-E39D2B9B83EC}" type="sibTrans" cxnId="{B1B8E2E2-6C76-47A4-BC1E-7DDBED072A92}">
      <dgm:prSet/>
      <dgm:spPr/>
      <dgm:t>
        <a:bodyPr/>
        <a:lstStyle/>
        <a:p>
          <a:endParaRPr lang="en-IN"/>
        </a:p>
      </dgm:t>
    </dgm:pt>
    <dgm:pt modelId="{2B18C724-0D4F-4F4C-BED6-57927BA105FD}">
      <dgm:prSet custT="1"/>
      <dgm:spPr/>
      <dgm:t>
        <a:bodyPr/>
        <a:lstStyle/>
        <a:p>
          <a:r>
            <a:rPr lang="en-US" sz="2000" b="1"/>
            <a:t>Crop Image</a:t>
          </a:r>
          <a:endParaRPr lang="en-IN" sz="2000" b="1"/>
        </a:p>
      </dgm:t>
    </dgm:pt>
    <dgm:pt modelId="{D63993C5-B36A-490C-A549-6C554B7FA52E}" type="parTrans" cxnId="{BC3546CA-25E9-49E8-975C-3162FEEDE40F}">
      <dgm:prSet/>
      <dgm:spPr/>
      <dgm:t>
        <a:bodyPr/>
        <a:lstStyle/>
        <a:p>
          <a:endParaRPr lang="en-IN"/>
        </a:p>
      </dgm:t>
    </dgm:pt>
    <dgm:pt modelId="{7EDF9877-4CB3-40A7-B44A-B97561DC5A11}" type="sibTrans" cxnId="{BC3546CA-25E9-49E8-975C-3162FEEDE40F}">
      <dgm:prSet/>
      <dgm:spPr/>
      <dgm:t>
        <a:bodyPr/>
        <a:lstStyle/>
        <a:p>
          <a:endParaRPr lang="en-IN"/>
        </a:p>
      </dgm:t>
    </dgm:pt>
    <dgm:pt modelId="{2CDAA3DB-F939-4126-8351-FD3CAB298CD1}">
      <dgm:prSet custT="1"/>
      <dgm:spPr/>
      <dgm:t>
        <a:bodyPr/>
        <a:lstStyle/>
        <a:p>
          <a:r>
            <a:rPr lang="en-US" sz="2000" b="1"/>
            <a:t>Resize</a:t>
          </a:r>
          <a:endParaRPr lang="en-IN" sz="2000" b="1"/>
        </a:p>
      </dgm:t>
    </dgm:pt>
    <dgm:pt modelId="{71660D30-A9D5-44BB-85FF-BFE0ED152241}" type="parTrans" cxnId="{4C472FC4-35DC-4970-AD8D-CAE02916939B}">
      <dgm:prSet/>
      <dgm:spPr/>
      <dgm:t>
        <a:bodyPr/>
        <a:lstStyle/>
        <a:p>
          <a:endParaRPr lang="en-IN"/>
        </a:p>
      </dgm:t>
    </dgm:pt>
    <dgm:pt modelId="{CF081126-D890-4F03-B312-0787D692F347}" type="sibTrans" cxnId="{4C472FC4-35DC-4970-AD8D-CAE02916939B}">
      <dgm:prSet/>
      <dgm:spPr/>
      <dgm:t>
        <a:bodyPr/>
        <a:lstStyle/>
        <a:p>
          <a:endParaRPr lang="en-IN"/>
        </a:p>
      </dgm:t>
    </dgm:pt>
    <dgm:pt modelId="{5725EDFE-1426-4FC7-BFFD-7FD613F53640}">
      <dgm:prSet custT="1"/>
      <dgm:spPr/>
      <dgm:t>
        <a:bodyPr/>
        <a:lstStyle/>
        <a:p>
          <a:r>
            <a:rPr lang="en-US" sz="2000" b="1"/>
            <a:t>Data Augmentation</a:t>
          </a:r>
          <a:endParaRPr lang="en-IN" sz="2000" b="1"/>
        </a:p>
      </dgm:t>
    </dgm:pt>
    <dgm:pt modelId="{71018137-25B2-4E97-B4B9-2B60C43FBE9A}" type="parTrans" cxnId="{AF017D29-5CBE-403F-8DB7-F13F16E9C3F9}">
      <dgm:prSet/>
      <dgm:spPr/>
      <dgm:t>
        <a:bodyPr/>
        <a:lstStyle/>
        <a:p>
          <a:endParaRPr lang="en-IN"/>
        </a:p>
      </dgm:t>
    </dgm:pt>
    <dgm:pt modelId="{70C0EFAA-E453-45BE-B3C8-B69AA1826AF5}" type="sibTrans" cxnId="{AF017D29-5CBE-403F-8DB7-F13F16E9C3F9}">
      <dgm:prSet/>
      <dgm:spPr/>
      <dgm:t>
        <a:bodyPr/>
        <a:lstStyle/>
        <a:p>
          <a:endParaRPr lang="en-IN"/>
        </a:p>
      </dgm:t>
    </dgm:pt>
    <dgm:pt modelId="{382A76A5-7C9F-4B18-8719-623ED875C1CF}">
      <dgm:prSet custT="1"/>
      <dgm:spPr/>
      <dgm:t>
        <a:bodyPr/>
        <a:lstStyle/>
        <a:p>
          <a:r>
            <a:rPr lang="en-US" sz="2000" b="1"/>
            <a:t>Gray scale pixel pre- processing</a:t>
          </a:r>
          <a:endParaRPr lang="en-IN" sz="2000" b="1"/>
        </a:p>
      </dgm:t>
    </dgm:pt>
    <dgm:pt modelId="{FE06766E-DDFE-4E33-9DBE-1ECBBB9D505E}" type="parTrans" cxnId="{B1D3EAEF-E843-4600-AD0A-3E0A332D740C}">
      <dgm:prSet/>
      <dgm:spPr/>
      <dgm:t>
        <a:bodyPr/>
        <a:lstStyle/>
        <a:p>
          <a:endParaRPr lang="en-IN"/>
        </a:p>
      </dgm:t>
    </dgm:pt>
    <dgm:pt modelId="{8EF1B082-A65D-4402-9CF8-EBA5734DD868}" type="sibTrans" cxnId="{B1D3EAEF-E843-4600-AD0A-3E0A332D740C}">
      <dgm:prSet/>
      <dgm:spPr/>
      <dgm:t>
        <a:bodyPr/>
        <a:lstStyle/>
        <a:p>
          <a:endParaRPr lang="en-IN"/>
        </a:p>
      </dgm:t>
    </dgm:pt>
    <dgm:pt modelId="{D8D5A370-0A1D-4E6A-82B1-23DCEF149FD5}">
      <dgm:prSet custT="1"/>
      <dgm:spPr/>
      <dgm:t>
        <a:bodyPr/>
        <a:lstStyle/>
        <a:p>
          <a:r>
            <a:rPr lang="en-US" sz="2000" b="1"/>
            <a:t>Write TF Records</a:t>
          </a:r>
          <a:endParaRPr lang="en-IN" sz="2000" b="1"/>
        </a:p>
      </dgm:t>
    </dgm:pt>
    <dgm:pt modelId="{AABF1E01-8B56-4F1C-AFCA-F9F58D5854BC}" type="parTrans" cxnId="{B7D5DBBB-1254-4F71-9EBF-35E7984241EF}">
      <dgm:prSet/>
      <dgm:spPr/>
      <dgm:t>
        <a:bodyPr/>
        <a:lstStyle/>
        <a:p>
          <a:endParaRPr lang="en-IN"/>
        </a:p>
      </dgm:t>
    </dgm:pt>
    <dgm:pt modelId="{C0AC4889-B5AF-4545-9B31-040A4834E9BE}" type="sibTrans" cxnId="{B7D5DBBB-1254-4F71-9EBF-35E7984241EF}">
      <dgm:prSet/>
      <dgm:spPr/>
      <dgm:t>
        <a:bodyPr/>
        <a:lstStyle/>
        <a:p>
          <a:endParaRPr lang="en-IN"/>
        </a:p>
      </dgm:t>
    </dgm:pt>
    <dgm:pt modelId="{6828F1DA-61A3-4931-9567-BF62F2450A7D}" type="pres">
      <dgm:prSet presAssocID="{049A8A4C-4F50-42F5-B729-E323E49010CA}" presName="linear" presStyleCnt="0">
        <dgm:presLayoutVars>
          <dgm:animLvl val="lvl"/>
          <dgm:resizeHandles val="exact"/>
        </dgm:presLayoutVars>
      </dgm:prSet>
      <dgm:spPr/>
    </dgm:pt>
    <dgm:pt modelId="{C0BDA615-22ED-4AD5-B2BC-E4D35610560D}" type="pres">
      <dgm:prSet presAssocID="{D26B690D-8CD0-4610-935D-96D7BE885193}" presName="parentText" presStyleLbl="node1" presStyleIdx="0" presStyleCnt="12">
        <dgm:presLayoutVars>
          <dgm:chMax val="0"/>
          <dgm:bulletEnabled val="1"/>
        </dgm:presLayoutVars>
      </dgm:prSet>
      <dgm:spPr/>
    </dgm:pt>
    <dgm:pt modelId="{9934FF7B-6A3E-4D90-A93C-99824F87240A}" type="pres">
      <dgm:prSet presAssocID="{A9606679-E926-4380-9954-EB6DC48649B1}" presName="spacer" presStyleCnt="0"/>
      <dgm:spPr/>
    </dgm:pt>
    <dgm:pt modelId="{AE03DC08-1991-4FC6-8DE8-FE7355252F27}" type="pres">
      <dgm:prSet presAssocID="{F9B86241-928F-46BA-97F4-41ED45F42905}" presName="parentText" presStyleLbl="node1" presStyleIdx="1" presStyleCnt="12">
        <dgm:presLayoutVars>
          <dgm:chMax val="0"/>
          <dgm:bulletEnabled val="1"/>
        </dgm:presLayoutVars>
      </dgm:prSet>
      <dgm:spPr/>
    </dgm:pt>
    <dgm:pt modelId="{7020DDC9-04D7-415E-9006-AFAE19F30491}" type="pres">
      <dgm:prSet presAssocID="{D4F0A803-0FC0-4AD4-AE95-EB677C1F4338}" presName="spacer" presStyleCnt="0"/>
      <dgm:spPr/>
    </dgm:pt>
    <dgm:pt modelId="{F93C8753-47FF-4AF8-B2F0-58AF5C399D6E}" type="pres">
      <dgm:prSet presAssocID="{1789526A-18A8-4709-9E0D-1B61D4367FBA}" presName="parentText" presStyleLbl="node1" presStyleIdx="2" presStyleCnt="12">
        <dgm:presLayoutVars>
          <dgm:chMax val="0"/>
          <dgm:bulletEnabled val="1"/>
        </dgm:presLayoutVars>
      </dgm:prSet>
      <dgm:spPr/>
    </dgm:pt>
    <dgm:pt modelId="{FE9521A8-E954-4B4B-98A3-C65F31D32878}" type="pres">
      <dgm:prSet presAssocID="{2781FB5F-B8F5-489A-B2E4-68FF8DFD7BD7}" presName="spacer" presStyleCnt="0"/>
      <dgm:spPr/>
    </dgm:pt>
    <dgm:pt modelId="{EE8358F7-5673-4D45-A1F6-928E279C6095}" type="pres">
      <dgm:prSet presAssocID="{E98EF2FB-AD2E-4844-836D-8B07D9A87799}" presName="parentText" presStyleLbl="node1" presStyleIdx="3" presStyleCnt="12">
        <dgm:presLayoutVars>
          <dgm:chMax val="0"/>
          <dgm:bulletEnabled val="1"/>
        </dgm:presLayoutVars>
      </dgm:prSet>
      <dgm:spPr/>
    </dgm:pt>
    <dgm:pt modelId="{45D748F1-0A4B-4F88-86CF-A347AEF22A61}" type="pres">
      <dgm:prSet presAssocID="{23E0E600-1BC2-4A0A-A8FD-445D4B8688D3}" presName="spacer" presStyleCnt="0"/>
      <dgm:spPr/>
    </dgm:pt>
    <dgm:pt modelId="{2609B15F-7500-4DC5-A2A7-3F84353171EB}" type="pres">
      <dgm:prSet presAssocID="{5DFFA678-573E-42B7-BAB2-83D6FF7A3D74}" presName="parentText" presStyleLbl="node1" presStyleIdx="4" presStyleCnt="12">
        <dgm:presLayoutVars>
          <dgm:chMax val="0"/>
          <dgm:bulletEnabled val="1"/>
        </dgm:presLayoutVars>
      </dgm:prSet>
      <dgm:spPr/>
    </dgm:pt>
    <dgm:pt modelId="{C67EF02D-0A74-4629-8914-C4D1BD2A5121}" type="pres">
      <dgm:prSet presAssocID="{45D51A0C-E001-4283-9F67-1AB1BAECA3F0}" presName="spacer" presStyleCnt="0"/>
      <dgm:spPr/>
    </dgm:pt>
    <dgm:pt modelId="{F843BC57-B122-4159-ACD6-742D18CCF41F}" type="pres">
      <dgm:prSet presAssocID="{0C3AF9D5-BC5C-45F8-B532-4708AF23856E}" presName="parentText" presStyleLbl="node1" presStyleIdx="5" presStyleCnt="12">
        <dgm:presLayoutVars>
          <dgm:chMax val="0"/>
          <dgm:bulletEnabled val="1"/>
        </dgm:presLayoutVars>
      </dgm:prSet>
      <dgm:spPr/>
    </dgm:pt>
    <dgm:pt modelId="{308DF1C2-5BD7-4632-BA7F-B5A388DA528B}" type="pres">
      <dgm:prSet presAssocID="{267AD755-C6A7-4F86-AB32-E39D2B9B83EC}" presName="spacer" presStyleCnt="0"/>
      <dgm:spPr/>
    </dgm:pt>
    <dgm:pt modelId="{4F88D8A3-B1EA-4FB9-A85D-3A20FEFA33B0}" type="pres">
      <dgm:prSet presAssocID="{187A5433-1488-4EB4-90B3-97DE7E217946}" presName="parentText" presStyleLbl="node1" presStyleIdx="6" presStyleCnt="12">
        <dgm:presLayoutVars>
          <dgm:chMax val="0"/>
          <dgm:bulletEnabled val="1"/>
        </dgm:presLayoutVars>
      </dgm:prSet>
      <dgm:spPr/>
    </dgm:pt>
    <dgm:pt modelId="{4E1FAFEB-9A55-4BA7-ADC7-3D099A95E42D}" type="pres">
      <dgm:prSet presAssocID="{8BEFFFEC-A118-4389-9F36-BF36CFAA9332}" presName="spacer" presStyleCnt="0"/>
      <dgm:spPr/>
    </dgm:pt>
    <dgm:pt modelId="{752065D2-DBE0-4DEF-AE66-C14DC3EAD9F9}" type="pres">
      <dgm:prSet presAssocID="{2B18C724-0D4F-4F4C-BED6-57927BA105FD}" presName="parentText" presStyleLbl="node1" presStyleIdx="7" presStyleCnt="12">
        <dgm:presLayoutVars>
          <dgm:chMax val="0"/>
          <dgm:bulletEnabled val="1"/>
        </dgm:presLayoutVars>
      </dgm:prSet>
      <dgm:spPr/>
    </dgm:pt>
    <dgm:pt modelId="{6DA69B0B-33EF-4D59-874C-B9663992C90F}" type="pres">
      <dgm:prSet presAssocID="{7EDF9877-4CB3-40A7-B44A-B97561DC5A11}" presName="spacer" presStyleCnt="0"/>
      <dgm:spPr/>
    </dgm:pt>
    <dgm:pt modelId="{24BD97F0-06BF-4D17-BCFD-0C3E7D275624}" type="pres">
      <dgm:prSet presAssocID="{2CDAA3DB-F939-4126-8351-FD3CAB298CD1}" presName="parentText" presStyleLbl="node1" presStyleIdx="8" presStyleCnt="12">
        <dgm:presLayoutVars>
          <dgm:chMax val="0"/>
          <dgm:bulletEnabled val="1"/>
        </dgm:presLayoutVars>
      </dgm:prSet>
      <dgm:spPr/>
    </dgm:pt>
    <dgm:pt modelId="{5B42B31D-0A7A-4148-9F32-C34D0211A6F9}" type="pres">
      <dgm:prSet presAssocID="{CF081126-D890-4F03-B312-0787D692F347}" presName="spacer" presStyleCnt="0"/>
      <dgm:spPr/>
    </dgm:pt>
    <dgm:pt modelId="{D24A6DE5-178E-44C2-8379-9B865483D945}" type="pres">
      <dgm:prSet presAssocID="{5725EDFE-1426-4FC7-BFFD-7FD613F53640}" presName="parentText" presStyleLbl="node1" presStyleIdx="9" presStyleCnt="12">
        <dgm:presLayoutVars>
          <dgm:chMax val="0"/>
          <dgm:bulletEnabled val="1"/>
        </dgm:presLayoutVars>
      </dgm:prSet>
      <dgm:spPr/>
    </dgm:pt>
    <dgm:pt modelId="{F6F39A7B-0DF2-4004-A3AE-6DF7EB54B34E}" type="pres">
      <dgm:prSet presAssocID="{70C0EFAA-E453-45BE-B3C8-B69AA1826AF5}" presName="spacer" presStyleCnt="0"/>
      <dgm:spPr/>
    </dgm:pt>
    <dgm:pt modelId="{6431CCC0-8EC6-41B6-80AE-7771B15B7905}" type="pres">
      <dgm:prSet presAssocID="{382A76A5-7C9F-4B18-8719-623ED875C1CF}" presName="parentText" presStyleLbl="node1" presStyleIdx="10" presStyleCnt="12">
        <dgm:presLayoutVars>
          <dgm:chMax val="0"/>
          <dgm:bulletEnabled val="1"/>
        </dgm:presLayoutVars>
      </dgm:prSet>
      <dgm:spPr/>
    </dgm:pt>
    <dgm:pt modelId="{84ECB28C-A99B-4926-AC7A-33A1FAEAE0D7}" type="pres">
      <dgm:prSet presAssocID="{8EF1B082-A65D-4402-9CF8-EBA5734DD868}" presName="spacer" presStyleCnt="0"/>
      <dgm:spPr/>
    </dgm:pt>
    <dgm:pt modelId="{D26C2830-6119-42BD-8621-AB9E07423E30}" type="pres">
      <dgm:prSet presAssocID="{D8D5A370-0A1D-4E6A-82B1-23DCEF149FD5}" presName="parentText" presStyleLbl="node1" presStyleIdx="11" presStyleCnt="12">
        <dgm:presLayoutVars>
          <dgm:chMax val="0"/>
          <dgm:bulletEnabled val="1"/>
        </dgm:presLayoutVars>
      </dgm:prSet>
      <dgm:spPr/>
    </dgm:pt>
  </dgm:ptLst>
  <dgm:cxnLst>
    <dgm:cxn modelId="{FCC66600-7720-4DC8-A92A-8D2AA740F22C}" srcId="{049A8A4C-4F50-42F5-B729-E323E49010CA}" destId="{5DFFA678-573E-42B7-BAB2-83D6FF7A3D74}" srcOrd="4" destOrd="0" parTransId="{514A8119-FB66-4635-A892-B682DA71A33B}" sibTransId="{45D51A0C-E001-4283-9F67-1AB1BAECA3F0}"/>
    <dgm:cxn modelId="{D3A3D308-0599-40BD-BC3F-29815E9FBD12}" type="presOf" srcId="{0C3AF9D5-BC5C-45F8-B532-4708AF23856E}" destId="{F843BC57-B122-4159-ACD6-742D18CCF41F}" srcOrd="0" destOrd="0" presId="urn:microsoft.com/office/officeart/2005/8/layout/vList2"/>
    <dgm:cxn modelId="{5CFAF20E-2BF3-4194-8D82-4833E57458D2}" type="presOf" srcId="{187A5433-1488-4EB4-90B3-97DE7E217946}" destId="{4F88D8A3-B1EA-4FB9-A85D-3A20FEFA33B0}" srcOrd="0" destOrd="0" presId="urn:microsoft.com/office/officeart/2005/8/layout/vList2"/>
    <dgm:cxn modelId="{B7CEF412-01BD-4E6C-A61B-1E47202AA601}" srcId="{049A8A4C-4F50-42F5-B729-E323E49010CA}" destId="{1789526A-18A8-4709-9E0D-1B61D4367FBA}" srcOrd="2" destOrd="0" parTransId="{90ADE6E1-BF4D-4A8F-8507-10D24E52CE08}" sibTransId="{2781FB5F-B8F5-489A-B2E4-68FF8DFD7BD7}"/>
    <dgm:cxn modelId="{D1BB0825-289F-414D-A3DA-E42332001BB7}" type="presOf" srcId="{2B18C724-0D4F-4F4C-BED6-57927BA105FD}" destId="{752065D2-DBE0-4DEF-AE66-C14DC3EAD9F9}" srcOrd="0" destOrd="0" presId="urn:microsoft.com/office/officeart/2005/8/layout/vList2"/>
    <dgm:cxn modelId="{AF017D29-5CBE-403F-8DB7-F13F16E9C3F9}" srcId="{049A8A4C-4F50-42F5-B729-E323E49010CA}" destId="{5725EDFE-1426-4FC7-BFFD-7FD613F53640}" srcOrd="9" destOrd="0" parTransId="{71018137-25B2-4E97-B4B9-2B60C43FBE9A}" sibTransId="{70C0EFAA-E453-45BE-B3C8-B69AA1826AF5}"/>
    <dgm:cxn modelId="{5145F92B-6F12-4612-8B87-A7ECC733076F}" type="presOf" srcId="{5725EDFE-1426-4FC7-BFFD-7FD613F53640}" destId="{D24A6DE5-178E-44C2-8379-9B865483D945}" srcOrd="0" destOrd="0" presId="urn:microsoft.com/office/officeart/2005/8/layout/vList2"/>
    <dgm:cxn modelId="{8C648A61-AF75-406C-A464-03B73E2E54D7}" type="presOf" srcId="{5DFFA678-573E-42B7-BAB2-83D6FF7A3D74}" destId="{2609B15F-7500-4DC5-A2A7-3F84353171EB}" srcOrd="0" destOrd="0" presId="urn:microsoft.com/office/officeart/2005/8/layout/vList2"/>
    <dgm:cxn modelId="{C4567048-189F-43C6-92E8-0158B5D87C4C}" type="presOf" srcId="{D8D5A370-0A1D-4E6A-82B1-23DCEF149FD5}" destId="{D26C2830-6119-42BD-8621-AB9E07423E30}" srcOrd="0" destOrd="0" presId="urn:microsoft.com/office/officeart/2005/8/layout/vList2"/>
    <dgm:cxn modelId="{89107B4E-2C6F-4285-95C2-62FB11965DA6}" type="presOf" srcId="{2CDAA3DB-F939-4126-8351-FD3CAB298CD1}" destId="{24BD97F0-06BF-4D17-BCFD-0C3E7D275624}" srcOrd="0" destOrd="0" presId="urn:microsoft.com/office/officeart/2005/8/layout/vList2"/>
    <dgm:cxn modelId="{199D3C4F-1D4E-4A96-84D9-FEB9A21DAE34}" type="presOf" srcId="{049A8A4C-4F50-42F5-B729-E323E49010CA}" destId="{6828F1DA-61A3-4931-9567-BF62F2450A7D}" srcOrd="0" destOrd="0" presId="urn:microsoft.com/office/officeart/2005/8/layout/vList2"/>
    <dgm:cxn modelId="{7EC5B153-0A47-491D-BEEE-22F0BF56BAB8}" srcId="{049A8A4C-4F50-42F5-B729-E323E49010CA}" destId="{187A5433-1488-4EB4-90B3-97DE7E217946}" srcOrd="6" destOrd="0" parTransId="{FB935E6B-50C4-4D28-AD1E-54550960906F}" sibTransId="{8BEFFFEC-A118-4389-9F36-BF36CFAA9332}"/>
    <dgm:cxn modelId="{2AF40988-C6E0-47B9-9569-4EE2BDC8DFA7}" srcId="{049A8A4C-4F50-42F5-B729-E323E49010CA}" destId="{F9B86241-928F-46BA-97F4-41ED45F42905}" srcOrd="1" destOrd="0" parTransId="{9D2B5D7F-4FEE-4045-8AD5-6468505D98CB}" sibTransId="{D4F0A803-0FC0-4AD4-AE95-EB677C1F4338}"/>
    <dgm:cxn modelId="{E42AEF90-5634-4D79-B3B8-AC3B04654CBC}" type="presOf" srcId="{1789526A-18A8-4709-9E0D-1B61D4367FBA}" destId="{F93C8753-47FF-4AF8-B2F0-58AF5C399D6E}" srcOrd="0" destOrd="0" presId="urn:microsoft.com/office/officeart/2005/8/layout/vList2"/>
    <dgm:cxn modelId="{B7D5DBBB-1254-4F71-9EBF-35E7984241EF}" srcId="{049A8A4C-4F50-42F5-B729-E323E49010CA}" destId="{D8D5A370-0A1D-4E6A-82B1-23DCEF149FD5}" srcOrd="11" destOrd="0" parTransId="{AABF1E01-8B56-4F1C-AFCA-F9F58D5854BC}" sibTransId="{C0AC4889-B5AF-4545-9B31-040A4834E9BE}"/>
    <dgm:cxn modelId="{380BAEBD-C0CF-4D51-87E7-64B9AC226EA4}" type="presOf" srcId="{E98EF2FB-AD2E-4844-836D-8B07D9A87799}" destId="{EE8358F7-5673-4D45-A1F6-928E279C6095}" srcOrd="0" destOrd="0" presId="urn:microsoft.com/office/officeart/2005/8/layout/vList2"/>
    <dgm:cxn modelId="{4C472FC4-35DC-4970-AD8D-CAE02916939B}" srcId="{049A8A4C-4F50-42F5-B729-E323E49010CA}" destId="{2CDAA3DB-F939-4126-8351-FD3CAB298CD1}" srcOrd="8" destOrd="0" parTransId="{71660D30-A9D5-44BB-85FF-BFE0ED152241}" sibTransId="{CF081126-D890-4F03-B312-0787D692F347}"/>
    <dgm:cxn modelId="{0B009BC5-BBD6-49E0-9AFD-F5B3682E41DF}" srcId="{049A8A4C-4F50-42F5-B729-E323E49010CA}" destId="{E98EF2FB-AD2E-4844-836D-8B07D9A87799}" srcOrd="3" destOrd="0" parTransId="{D530D227-FF8D-47D7-B97B-B1A14C64F7F0}" sibTransId="{23E0E600-1BC2-4A0A-A8FD-445D4B8688D3}"/>
    <dgm:cxn modelId="{BC3546CA-25E9-49E8-975C-3162FEEDE40F}" srcId="{049A8A4C-4F50-42F5-B729-E323E49010CA}" destId="{2B18C724-0D4F-4F4C-BED6-57927BA105FD}" srcOrd="7" destOrd="0" parTransId="{D63993C5-B36A-490C-A549-6C554B7FA52E}" sibTransId="{7EDF9877-4CB3-40A7-B44A-B97561DC5A11}"/>
    <dgm:cxn modelId="{D1952ECB-7613-43C0-9C2D-C3152EF4228D}" type="presOf" srcId="{F9B86241-928F-46BA-97F4-41ED45F42905}" destId="{AE03DC08-1991-4FC6-8DE8-FE7355252F27}" srcOrd="0" destOrd="0" presId="urn:microsoft.com/office/officeart/2005/8/layout/vList2"/>
    <dgm:cxn modelId="{3C501DCD-AC40-4908-960F-2E43CE3F614F}" type="presOf" srcId="{382A76A5-7C9F-4B18-8719-623ED875C1CF}" destId="{6431CCC0-8EC6-41B6-80AE-7771B15B7905}" srcOrd="0" destOrd="0" presId="urn:microsoft.com/office/officeart/2005/8/layout/vList2"/>
    <dgm:cxn modelId="{B1B8E2E2-6C76-47A4-BC1E-7DDBED072A92}" srcId="{049A8A4C-4F50-42F5-B729-E323E49010CA}" destId="{0C3AF9D5-BC5C-45F8-B532-4708AF23856E}" srcOrd="5" destOrd="0" parTransId="{99163EC6-C781-4E7B-9E78-E1F3C4CBD05A}" sibTransId="{267AD755-C6A7-4F86-AB32-E39D2B9B83EC}"/>
    <dgm:cxn modelId="{B1D3EAEF-E843-4600-AD0A-3E0A332D740C}" srcId="{049A8A4C-4F50-42F5-B729-E323E49010CA}" destId="{382A76A5-7C9F-4B18-8719-623ED875C1CF}" srcOrd="10" destOrd="0" parTransId="{FE06766E-DDFE-4E33-9DBE-1ECBBB9D505E}" sibTransId="{8EF1B082-A65D-4402-9CF8-EBA5734DD868}"/>
    <dgm:cxn modelId="{6D30DEF6-50D3-4213-90F6-185A5E8603BB}" srcId="{049A8A4C-4F50-42F5-B729-E323E49010CA}" destId="{D26B690D-8CD0-4610-935D-96D7BE885193}" srcOrd="0" destOrd="0" parTransId="{53FDECF2-91A1-467B-8EDA-71981CAA6119}" sibTransId="{A9606679-E926-4380-9954-EB6DC48649B1}"/>
    <dgm:cxn modelId="{EABDC3FF-7DA8-42CD-9C32-7B5CFD57A365}" type="presOf" srcId="{D26B690D-8CD0-4610-935D-96D7BE885193}" destId="{C0BDA615-22ED-4AD5-B2BC-E4D35610560D}" srcOrd="0" destOrd="0" presId="urn:microsoft.com/office/officeart/2005/8/layout/vList2"/>
    <dgm:cxn modelId="{8151652E-E5F2-4882-85C3-FA204E629289}" type="presParOf" srcId="{6828F1DA-61A3-4931-9567-BF62F2450A7D}" destId="{C0BDA615-22ED-4AD5-B2BC-E4D35610560D}" srcOrd="0" destOrd="0" presId="urn:microsoft.com/office/officeart/2005/8/layout/vList2"/>
    <dgm:cxn modelId="{452ECBDC-722E-4AF6-B889-82414B201E28}" type="presParOf" srcId="{6828F1DA-61A3-4931-9567-BF62F2450A7D}" destId="{9934FF7B-6A3E-4D90-A93C-99824F87240A}" srcOrd="1" destOrd="0" presId="urn:microsoft.com/office/officeart/2005/8/layout/vList2"/>
    <dgm:cxn modelId="{D0809ECD-3ADE-4C38-B892-BBADD81FCDC7}" type="presParOf" srcId="{6828F1DA-61A3-4931-9567-BF62F2450A7D}" destId="{AE03DC08-1991-4FC6-8DE8-FE7355252F27}" srcOrd="2" destOrd="0" presId="urn:microsoft.com/office/officeart/2005/8/layout/vList2"/>
    <dgm:cxn modelId="{6F6C8473-7788-43B2-BCEB-47267CA6DA79}" type="presParOf" srcId="{6828F1DA-61A3-4931-9567-BF62F2450A7D}" destId="{7020DDC9-04D7-415E-9006-AFAE19F30491}" srcOrd="3" destOrd="0" presId="urn:microsoft.com/office/officeart/2005/8/layout/vList2"/>
    <dgm:cxn modelId="{D20A4A42-3A1C-4590-A318-2B0A40642C18}" type="presParOf" srcId="{6828F1DA-61A3-4931-9567-BF62F2450A7D}" destId="{F93C8753-47FF-4AF8-B2F0-58AF5C399D6E}" srcOrd="4" destOrd="0" presId="urn:microsoft.com/office/officeart/2005/8/layout/vList2"/>
    <dgm:cxn modelId="{4622F7B2-869A-4B04-929C-8B0C5A2689F0}" type="presParOf" srcId="{6828F1DA-61A3-4931-9567-BF62F2450A7D}" destId="{FE9521A8-E954-4B4B-98A3-C65F31D32878}" srcOrd="5" destOrd="0" presId="urn:microsoft.com/office/officeart/2005/8/layout/vList2"/>
    <dgm:cxn modelId="{DF13B91E-F653-4D16-9471-6A6DF0EBD307}" type="presParOf" srcId="{6828F1DA-61A3-4931-9567-BF62F2450A7D}" destId="{EE8358F7-5673-4D45-A1F6-928E279C6095}" srcOrd="6" destOrd="0" presId="urn:microsoft.com/office/officeart/2005/8/layout/vList2"/>
    <dgm:cxn modelId="{99E28556-9C15-4BEB-8287-A2614CEFF90E}" type="presParOf" srcId="{6828F1DA-61A3-4931-9567-BF62F2450A7D}" destId="{45D748F1-0A4B-4F88-86CF-A347AEF22A61}" srcOrd="7" destOrd="0" presId="urn:microsoft.com/office/officeart/2005/8/layout/vList2"/>
    <dgm:cxn modelId="{FAE3CADF-E869-402D-8BDE-E6FF0DA64876}" type="presParOf" srcId="{6828F1DA-61A3-4931-9567-BF62F2450A7D}" destId="{2609B15F-7500-4DC5-A2A7-3F84353171EB}" srcOrd="8" destOrd="0" presId="urn:microsoft.com/office/officeart/2005/8/layout/vList2"/>
    <dgm:cxn modelId="{4000EEF6-F2EB-4FE3-9377-79661526E1E4}" type="presParOf" srcId="{6828F1DA-61A3-4931-9567-BF62F2450A7D}" destId="{C67EF02D-0A74-4629-8914-C4D1BD2A5121}" srcOrd="9" destOrd="0" presId="urn:microsoft.com/office/officeart/2005/8/layout/vList2"/>
    <dgm:cxn modelId="{BFDC8978-D58B-4D0F-863A-2795C8EEEA52}" type="presParOf" srcId="{6828F1DA-61A3-4931-9567-BF62F2450A7D}" destId="{F843BC57-B122-4159-ACD6-742D18CCF41F}" srcOrd="10" destOrd="0" presId="urn:microsoft.com/office/officeart/2005/8/layout/vList2"/>
    <dgm:cxn modelId="{E2A9272A-62AF-4084-8D9E-FFB7DCCFDDA2}" type="presParOf" srcId="{6828F1DA-61A3-4931-9567-BF62F2450A7D}" destId="{308DF1C2-5BD7-4632-BA7F-B5A388DA528B}" srcOrd="11" destOrd="0" presId="urn:microsoft.com/office/officeart/2005/8/layout/vList2"/>
    <dgm:cxn modelId="{837A59AD-D58E-4DF5-A4E9-455830D3C5AB}" type="presParOf" srcId="{6828F1DA-61A3-4931-9567-BF62F2450A7D}" destId="{4F88D8A3-B1EA-4FB9-A85D-3A20FEFA33B0}" srcOrd="12" destOrd="0" presId="urn:microsoft.com/office/officeart/2005/8/layout/vList2"/>
    <dgm:cxn modelId="{04294618-64B0-4BCB-B240-6FB1480D7CB4}" type="presParOf" srcId="{6828F1DA-61A3-4931-9567-BF62F2450A7D}" destId="{4E1FAFEB-9A55-4BA7-ADC7-3D099A95E42D}" srcOrd="13" destOrd="0" presId="urn:microsoft.com/office/officeart/2005/8/layout/vList2"/>
    <dgm:cxn modelId="{91FF2946-0489-488C-9E27-87E34773D0BD}" type="presParOf" srcId="{6828F1DA-61A3-4931-9567-BF62F2450A7D}" destId="{752065D2-DBE0-4DEF-AE66-C14DC3EAD9F9}" srcOrd="14" destOrd="0" presId="urn:microsoft.com/office/officeart/2005/8/layout/vList2"/>
    <dgm:cxn modelId="{A8B49F4F-B5BF-4EC1-BF1D-D355609999DC}" type="presParOf" srcId="{6828F1DA-61A3-4931-9567-BF62F2450A7D}" destId="{6DA69B0B-33EF-4D59-874C-B9663992C90F}" srcOrd="15" destOrd="0" presId="urn:microsoft.com/office/officeart/2005/8/layout/vList2"/>
    <dgm:cxn modelId="{C55B4A35-3139-490A-A0FD-2857DDA226C5}" type="presParOf" srcId="{6828F1DA-61A3-4931-9567-BF62F2450A7D}" destId="{24BD97F0-06BF-4D17-BCFD-0C3E7D275624}" srcOrd="16" destOrd="0" presId="urn:microsoft.com/office/officeart/2005/8/layout/vList2"/>
    <dgm:cxn modelId="{C995B221-1E31-44CF-9C5B-E253F04CAB35}" type="presParOf" srcId="{6828F1DA-61A3-4931-9567-BF62F2450A7D}" destId="{5B42B31D-0A7A-4148-9F32-C34D0211A6F9}" srcOrd="17" destOrd="0" presId="urn:microsoft.com/office/officeart/2005/8/layout/vList2"/>
    <dgm:cxn modelId="{C6D9021C-2357-44A1-BAD5-FC57F8F981A2}" type="presParOf" srcId="{6828F1DA-61A3-4931-9567-BF62F2450A7D}" destId="{D24A6DE5-178E-44C2-8379-9B865483D945}" srcOrd="18" destOrd="0" presId="urn:microsoft.com/office/officeart/2005/8/layout/vList2"/>
    <dgm:cxn modelId="{D4A1F6DE-20CD-4047-A3DC-AC632903DBAF}" type="presParOf" srcId="{6828F1DA-61A3-4931-9567-BF62F2450A7D}" destId="{F6F39A7B-0DF2-4004-A3AE-6DF7EB54B34E}" srcOrd="19" destOrd="0" presId="urn:microsoft.com/office/officeart/2005/8/layout/vList2"/>
    <dgm:cxn modelId="{3266A620-D871-490F-B25D-BA1FAB3469AC}" type="presParOf" srcId="{6828F1DA-61A3-4931-9567-BF62F2450A7D}" destId="{6431CCC0-8EC6-41B6-80AE-7771B15B7905}" srcOrd="20" destOrd="0" presId="urn:microsoft.com/office/officeart/2005/8/layout/vList2"/>
    <dgm:cxn modelId="{3288397E-0D9C-41B2-A95D-07A583FB1FA6}" type="presParOf" srcId="{6828F1DA-61A3-4931-9567-BF62F2450A7D}" destId="{84ECB28C-A99B-4926-AC7A-33A1FAEAE0D7}" srcOrd="21" destOrd="0" presId="urn:microsoft.com/office/officeart/2005/8/layout/vList2"/>
    <dgm:cxn modelId="{F2A43097-9994-47C8-9508-07A4A2E0DDE4}" type="presParOf" srcId="{6828F1DA-61A3-4931-9567-BF62F2450A7D}" destId="{D26C2830-6119-42BD-8621-AB9E07423E30}" srcOrd="2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42ECF4-4F2A-4D3F-B8E3-D547E50CA50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251F8C18-FA52-422A-9AF2-B4DF1D412860}">
      <dgm:prSet phldrT="[Text]" custT="1"/>
      <dgm:spPr/>
      <dgm:t>
        <a:bodyPr/>
        <a:lstStyle/>
        <a:p>
          <a:r>
            <a:rPr lang="en-US" sz="2000" b="1" dirty="0"/>
            <a:t>Load the input parameters</a:t>
          </a:r>
          <a:endParaRPr lang="en-IN" sz="2000" b="1" dirty="0"/>
        </a:p>
      </dgm:t>
    </dgm:pt>
    <dgm:pt modelId="{0F89E77F-360F-4616-9D64-E7BCC1D127CD}" type="parTrans" cxnId="{9F0B5164-9F97-48B7-BEE7-3EECEDECF66C}">
      <dgm:prSet/>
      <dgm:spPr/>
      <dgm:t>
        <a:bodyPr/>
        <a:lstStyle/>
        <a:p>
          <a:endParaRPr lang="en-IN"/>
        </a:p>
      </dgm:t>
    </dgm:pt>
    <dgm:pt modelId="{8E926FB0-F3CE-44A8-8BE0-6EC3A9E782A9}" type="sibTrans" cxnId="{9F0B5164-9F97-48B7-BEE7-3EECEDECF66C}">
      <dgm:prSet/>
      <dgm:spPr/>
      <dgm:t>
        <a:bodyPr/>
        <a:lstStyle/>
        <a:p>
          <a:endParaRPr lang="en-IN"/>
        </a:p>
      </dgm:t>
    </dgm:pt>
    <dgm:pt modelId="{AD3500D7-98EE-4B8A-A8C7-B3F1B44856C0}">
      <dgm:prSet phldrT="[Text]" custT="1"/>
      <dgm:spPr/>
      <dgm:t>
        <a:bodyPr/>
        <a:lstStyle/>
        <a:p>
          <a:r>
            <a:rPr lang="en-US" sz="2000" b="1" dirty="0"/>
            <a:t>Get the neural network model</a:t>
          </a:r>
          <a:endParaRPr lang="en-IN" sz="2000" b="1" dirty="0"/>
        </a:p>
      </dgm:t>
    </dgm:pt>
    <dgm:pt modelId="{3264CD42-0C2A-42AE-BB1D-231E201A0A74}" type="parTrans" cxnId="{DC76A842-FAE9-4452-A93C-5D0FAB96632C}">
      <dgm:prSet/>
      <dgm:spPr/>
      <dgm:t>
        <a:bodyPr/>
        <a:lstStyle/>
        <a:p>
          <a:endParaRPr lang="en-IN"/>
        </a:p>
      </dgm:t>
    </dgm:pt>
    <dgm:pt modelId="{C4670B0F-2E84-4EB1-ACCA-000EE2778E9A}" type="sibTrans" cxnId="{DC76A842-FAE9-4452-A93C-5D0FAB96632C}">
      <dgm:prSet/>
      <dgm:spPr/>
      <dgm:t>
        <a:bodyPr/>
        <a:lstStyle/>
        <a:p>
          <a:endParaRPr lang="en-IN"/>
        </a:p>
      </dgm:t>
    </dgm:pt>
    <dgm:pt modelId="{CFE86FF5-0C0D-4C4E-934E-31FF06F79DED}">
      <dgm:prSet custT="1"/>
      <dgm:spPr/>
      <dgm:t>
        <a:bodyPr/>
        <a:lstStyle/>
        <a:p>
          <a:r>
            <a:rPr lang="en-US" sz="2000" b="1" dirty="0"/>
            <a:t>Get the training and validation Image Data set</a:t>
          </a:r>
          <a:endParaRPr lang="en-IN" sz="2000" b="1" dirty="0"/>
        </a:p>
      </dgm:t>
    </dgm:pt>
    <dgm:pt modelId="{7FFF2953-29D5-4575-AA0E-883B95F14B5B}" type="parTrans" cxnId="{F7F0EB93-DD58-482C-B26D-4A5ED51E3765}">
      <dgm:prSet/>
      <dgm:spPr/>
      <dgm:t>
        <a:bodyPr/>
        <a:lstStyle/>
        <a:p>
          <a:endParaRPr lang="en-IN"/>
        </a:p>
      </dgm:t>
    </dgm:pt>
    <dgm:pt modelId="{8E2D9885-14CE-4B52-87CF-5BC88BBF6420}" type="sibTrans" cxnId="{F7F0EB93-DD58-482C-B26D-4A5ED51E3765}">
      <dgm:prSet/>
      <dgm:spPr/>
      <dgm:t>
        <a:bodyPr/>
        <a:lstStyle/>
        <a:p>
          <a:endParaRPr lang="en-IN"/>
        </a:p>
      </dgm:t>
    </dgm:pt>
    <dgm:pt modelId="{6A919C72-774E-4715-83B7-30CED2DA1862}">
      <dgm:prSet custT="1"/>
      <dgm:spPr/>
      <dgm:t>
        <a:bodyPr/>
        <a:lstStyle/>
        <a:p>
          <a:r>
            <a:rPr lang="en-US" sz="2000" b="1" dirty="0"/>
            <a:t>Estimate loss and accuracy for both training and validation set before training</a:t>
          </a:r>
          <a:endParaRPr lang="en-IN" sz="2000" b="1" dirty="0"/>
        </a:p>
      </dgm:t>
    </dgm:pt>
    <dgm:pt modelId="{6E30B7A3-DC19-46FC-B20A-876A237E9C4A}" type="parTrans" cxnId="{94149523-27FE-4279-BCF3-BE865B4C2443}">
      <dgm:prSet/>
      <dgm:spPr/>
      <dgm:t>
        <a:bodyPr/>
        <a:lstStyle/>
        <a:p>
          <a:endParaRPr lang="en-IN"/>
        </a:p>
      </dgm:t>
    </dgm:pt>
    <dgm:pt modelId="{CB6D9D71-E604-487E-9724-42DAAA12FF7A}" type="sibTrans" cxnId="{94149523-27FE-4279-BCF3-BE865B4C2443}">
      <dgm:prSet/>
      <dgm:spPr/>
      <dgm:t>
        <a:bodyPr/>
        <a:lstStyle/>
        <a:p>
          <a:endParaRPr lang="en-IN"/>
        </a:p>
      </dgm:t>
    </dgm:pt>
    <dgm:pt modelId="{6A5BECC1-AFC3-4732-BC32-7C220894C679}">
      <dgm:prSet custT="1"/>
      <dgm:spPr/>
      <dgm:t>
        <a:bodyPr/>
        <a:lstStyle/>
        <a:p>
          <a:r>
            <a:rPr lang="en-IN" sz="2000" b="1" dirty="0"/>
            <a:t>Choose Optimizer and loss</a:t>
          </a:r>
        </a:p>
      </dgm:t>
    </dgm:pt>
    <dgm:pt modelId="{61093CB5-1198-44A5-A674-A7389B430FB4}" type="parTrans" cxnId="{DCEB52C6-0A53-4E6F-AA74-FA0B17CFFDE5}">
      <dgm:prSet/>
      <dgm:spPr/>
      <dgm:t>
        <a:bodyPr/>
        <a:lstStyle/>
        <a:p>
          <a:endParaRPr lang="en-IN"/>
        </a:p>
      </dgm:t>
    </dgm:pt>
    <dgm:pt modelId="{23DE0A09-01F0-486E-8A36-F16D0711A46B}" type="sibTrans" cxnId="{DCEB52C6-0A53-4E6F-AA74-FA0B17CFFDE5}">
      <dgm:prSet/>
      <dgm:spPr/>
      <dgm:t>
        <a:bodyPr/>
        <a:lstStyle/>
        <a:p>
          <a:endParaRPr lang="en-IN"/>
        </a:p>
      </dgm:t>
    </dgm:pt>
    <dgm:pt modelId="{581C3B4B-8F95-48B8-B758-B0F1E8E02F22}">
      <dgm:prSet custT="1"/>
      <dgm:spPr/>
      <dgm:t>
        <a:bodyPr/>
        <a:lstStyle/>
        <a:p>
          <a:r>
            <a:rPr lang="en-IN" sz="2000" b="1" dirty="0"/>
            <a:t>Train using </a:t>
          </a:r>
          <a:r>
            <a:rPr lang="en-IN" sz="2000" b="1" dirty="0" err="1"/>
            <a:t>model.fit</a:t>
          </a:r>
          <a:r>
            <a:rPr lang="en-IN" sz="2000" b="1" dirty="0"/>
            <a:t> </a:t>
          </a:r>
        </a:p>
      </dgm:t>
    </dgm:pt>
    <dgm:pt modelId="{911C98A5-2859-4F62-9200-43CE53C4944F}" type="parTrans" cxnId="{EA353AD6-4C49-47C3-845F-71A102CD5885}">
      <dgm:prSet/>
      <dgm:spPr/>
      <dgm:t>
        <a:bodyPr/>
        <a:lstStyle/>
        <a:p>
          <a:endParaRPr lang="en-IN"/>
        </a:p>
      </dgm:t>
    </dgm:pt>
    <dgm:pt modelId="{727719C8-35DF-4188-BBA9-7487A3013797}" type="sibTrans" cxnId="{EA353AD6-4C49-47C3-845F-71A102CD5885}">
      <dgm:prSet/>
      <dgm:spPr/>
      <dgm:t>
        <a:bodyPr/>
        <a:lstStyle/>
        <a:p>
          <a:endParaRPr lang="en-IN"/>
        </a:p>
      </dgm:t>
    </dgm:pt>
    <dgm:pt modelId="{BE933F5B-6AC4-4945-86BE-0B9405CD0115}">
      <dgm:prSet custT="1"/>
      <dgm:spPr/>
      <dgm:t>
        <a:bodyPr/>
        <a:lstStyle/>
        <a:p>
          <a:r>
            <a:rPr lang="en-IN" sz="2000" b="1" dirty="0"/>
            <a:t>Save Weights</a:t>
          </a:r>
        </a:p>
      </dgm:t>
    </dgm:pt>
    <dgm:pt modelId="{01521B40-D9EC-48F5-9569-7E7244A030A3}" type="parTrans" cxnId="{39EFFD70-8DA8-449B-99F4-381E26C12D6D}">
      <dgm:prSet/>
      <dgm:spPr/>
      <dgm:t>
        <a:bodyPr/>
        <a:lstStyle/>
        <a:p>
          <a:endParaRPr lang="en-IN"/>
        </a:p>
      </dgm:t>
    </dgm:pt>
    <dgm:pt modelId="{230CC17F-51EE-48E8-80E1-C33D9C3A4B99}" type="sibTrans" cxnId="{39EFFD70-8DA8-449B-99F4-381E26C12D6D}">
      <dgm:prSet/>
      <dgm:spPr/>
      <dgm:t>
        <a:bodyPr/>
        <a:lstStyle/>
        <a:p>
          <a:endParaRPr lang="en-IN"/>
        </a:p>
      </dgm:t>
    </dgm:pt>
    <dgm:pt modelId="{77D9F413-FCB6-4A97-9E78-C26C67377996}">
      <dgm:prSet custT="1"/>
      <dgm:spPr/>
      <dgm:t>
        <a:bodyPr/>
        <a:lstStyle/>
        <a:p>
          <a:r>
            <a:rPr lang="en-US" sz="2000" b="1" dirty="0"/>
            <a:t>Save all the computed Metrics to JSON file</a:t>
          </a:r>
          <a:endParaRPr lang="en-IN" sz="2000" b="1" dirty="0"/>
        </a:p>
      </dgm:t>
    </dgm:pt>
    <dgm:pt modelId="{C4543195-8BB0-4B44-BA21-2F9C8F82B368}" type="parTrans" cxnId="{5F0445E1-642A-46F1-8284-28841CA4F3A9}">
      <dgm:prSet/>
      <dgm:spPr/>
      <dgm:t>
        <a:bodyPr/>
        <a:lstStyle/>
        <a:p>
          <a:endParaRPr lang="en-IN"/>
        </a:p>
      </dgm:t>
    </dgm:pt>
    <dgm:pt modelId="{722DBCC8-458A-453E-A5C0-49CE1F20D291}" type="sibTrans" cxnId="{5F0445E1-642A-46F1-8284-28841CA4F3A9}">
      <dgm:prSet/>
      <dgm:spPr/>
      <dgm:t>
        <a:bodyPr/>
        <a:lstStyle/>
        <a:p>
          <a:endParaRPr lang="en-IN"/>
        </a:p>
      </dgm:t>
    </dgm:pt>
    <dgm:pt modelId="{D8C21502-6780-444A-9C23-1558494BFBB1}" type="pres">
      <dgm:prSet presAssocID="{0C42ECF4-4F2A-4D3F-B8E3-D547E50CA501}" presName="linear" presStyleCnt="0">
        <dgm:presLayoutVars>
          <dgm:animLvl val="lvl"/>
          <dgm:resizeHandles val="exact"/>
        </dgm:presLayoutVars>
      </dgm:prSet>
      <dgm:spPr/>
    </dgm:pt>
    <dgm:pt modelId="{2B859F1E-7247-4B18-836E-3BF4F1189C65}" type="pres">
      <dgm:prSet presAssocID="{251F8C18-FA52-422A-9AF2-B4DF1D412860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F2A23E2D-B24A-4247-8FA0-1E1F83D3AE1D}" type="pres">
      <dgm:prSet presAssocID="{8E926FB0-F3CE-44A8-8BE0-6EC3A9E782A9}" presName="spacer" presStyleCnt="0"/>
      <dgm:spPr/>
    </dgm:pt>
    <dgm:pt modelId="{BDC4895F-2CD4-4387-B266-A0A0BF7320DA}" type="pres">
      <dgm:prSet presAssocID="{AD3500D7-98EE-4B8A-A8C7-B3F1B44856C0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BAE7EBE5-6973-46C1-993D-0B09EEF92D34}" type="pres">
      <dgm:prSet presAssocID="{C4670B0F-2E84-4EB1-ACCA-000EE2778E9A}" presName="spacer" presStyleCnt="0"/>
      <dgm:spPr/>
    </dgm:pt>
    <dgm:pt modelId="{94163238-CA18-4B23-9166-40CA6FEB3ADA}" type="pres">
      <dgm:prSet presAssocID="{CFE86FF5-0C0D-4C4E-934E-31FF06F79DED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C4812CD3-E31D-45E9-B34B-38567F4D859F}" type="pres">
      <dgm:prSet presAssocID="{8E2D9885-14CE-4B52-87CF-5BC88BBF6420}" presName="spacer" presStyleCnt="0"/>
      <dgm:spPr/>
    </dgm:pt>
    <dgm:pt modelId="{3482E681-BC69-4D7D-9D2C-C5911B86C7E5}" type="pres">
      <dgm:prSet presAssocID="{6A919C72-774E-4715-83B7-30CED2DA1862}" presName="parentText" presStyleLbl="node1" presStyleIdx="3" presStyleCnt="8" custLinFactNeighborX="-300" custLinFactNeighborY="3060">
        <dgm:presLayoutVars>
          <dgm:chMax val="0"/>
          <dgm:bulletEnabled val="1"/>
        </dgm:presLayoutVars>
      </dgm:prSet>
      <dgm:spPr/>
    </dgm:pt>
    <dgm:pt modelId="{21BF04B8-0BB5-4B90-8805-AA4A22A9A439}" type="pres">
      <dgm:prSet presAssocID="{CB6D9D71-E604-487E-9724-42DAAA12FF7A}" presName="spacer" presStyleCnt="0"/>
      <dgm:spPr/>
    </dgm:pt>
    <dgm:pt modelId="{EED388AF-BC90-42B5-BBB6-370C163DD8BB}" type="pres">
      <dgm:prSet presAssocID="{6A5BECC1-AFC3-4732-BC32-7C220894C679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9F9990A8-DD8C-4972-8B02-D5EFDA3C0BE6}" type="pres">
      <dgm:prSet presAssocID="{23DE0A09-01F0-486E-8A36-F16D0711A46B}" presName="spacer" presStyleCnt="0"/>
      <dgm:spPr/>
    </dgm:pt>
    <dgm:pt modelId="{F68056E9-8823-47B9-BB33-737B44D122A6}" type="pres">
      <dgm:prSet presAssocID="{581C3B4B-8F95-48B8-B758-B0F1E8E02F22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5B1C09F0-B28C-4645-993F-EDB7E992CF49}" type="pres">
      <dgm:prSet presAssocID="{727719C8-35DF-4188-BBA9-7487A3013797}" presName="spacer" presStyleCnt="0"/>
      <dgm:spPr/>
    </dgm:pt>
    <dgm:pt modelId="{385FE613-0C3C-4A37-B54B-85564082B812}" type="pres">
      <dgm:prSet presAssocID="{BE933F5B-6AC4-4945-86BE-0B9405CD0115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58F5019D-3329-44C1-BBDB-8DF8CB21A072}" type="pres">
      <dgm:prSet presAssocID="{230CC17F-51EE-48E8-80E1-C33D9C3A4B99}" presName="spacer" presStyleCnt="0"/>
      <dgm:spPr/>
    </dgm:pt>
    <dgm:pt modelId="{F39D91C1-907E-4E9A-A143-68AD1F955657}" type="pres">
      <dgm:prSet presAssocID="{77D9F413-FCB6-4A97-9E78-C26C67377996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DE7F921C-C043-45F2-A382-8033C3819712}" type="presOf" srcId="{251F8C18-FA52-422A-9AF2-B4DF1D412860}" destId="{2B859F1E-7247-4B18-836E-3BF4F1189C65}" srcOrd="0" destOrd="0" presId="urn:microsoft.com/office/officeart/2005/8/layout/vList2"/>
    <dgm:cxn modelId="{94149523-27FE-4279-BCF3-BE865B4C2443}" srcId="{0C42ECF4-4F2A-4D3F-B8E3-D547E50CA501}" destId="{6A919C72-774E-4715-83B7-30CED2DA1862}" srcOrd="3" destOrd="0" parTransId="{6E30B7A3-DC19-46FC-B20A-876A237E9C4A}" sibTransId="{CB6D9D71-E604-487E-9724-42DAAA12FF7A}"/>
    <dgm:cxn modelId="{71A8A824-14CC-49B8-AFFC-4408598C109D}" type="presOf" srcId="{581C3B4B-8F95-48B8-B758-B0F1E8E02F22}" destId="{F68056E9-8823-47B9-BB33-737B44D122A6}" srcOrd="0" destOrd="0" presId="urn:microsoft.com/office/officeart/2005/8/layout/vList2"/>
    <dgm:cxn modelId="{B35EBD26-B3AB-4598-94BC-AAB73456AC20}" type="presOf" srcId="{AD3500D7-98EE-4B8A-A8C7-B3F1B44856C0}" destId="{BDC4895F-2CD4-4387-B266-A0A0BF7320DA}" srcOrd="0" destOrd="0" presId="urn:microsoft.com/office/officeart/2005/8/layout/vList2"/>
    <dgm:cxn modelId="{DC76A842-FAE9-4452-A93C-5D0FAB96632C}" srcId="{0C42ECF4-4F2A-4D3F-B8E3-D547E50CA501}" destId="{AD3500D7-98EE-4B8A-A8C7-B3F1B44856C0}" srcOrd="1" destOrd="0" parTransId="{3264CD42-0C2A-42AE-BB1D-231E201A0A74}" sibTransId="{C4670B0F-2E84-4EB1-ACCA-000EE2778E9A}"/>
    <dgm:cxn modelId="{9F0B5164-9F97-48B7-BEE7-3EECEDECF66C}" srcId="{0C42ECF4-4F2A-4D3F-B8E3-D547E50CA501}" destId="{251F8C18-FA52-422A-9AF2-B4DF1D412860}" srcOrd="0" destOrd="0" parTransId="{0F89E77F-360F-4616-9D64-E7BCC1D127CD}" sibTransId="{8E926FB0-F3CE-44A8-8BE0-6EC3A9E782A9}"/>
    <dgm:cxn modelId="{39EFFD70-8DA8-449B-99F4-381E26C12D6D}" srcId="{0C42ECF4-4F2A-4D3F-B8E3-D547E50CA501}" destId="{BE933F5B-6AC4-4945-86BE-0B9405CD0115}" srcOrd="6" destOrd="0" parTransId="{01521B40-D9EC-48F5-9569-7E7244A030A3}" sibTransId="{230CC17F-51EE-48E8-80E1-C33D9C3A4B99}"/>
    <dgm:cxn modelId="{686F5691-FF52-4160-870C-4C7B0D7F4531}" type="presOf" srcId="{6A5BECC1-AFC3-4732-BC32-7C220894C679}" destId="{EED388AF-BC90-42B5-BBB6-370C163DD8BB}" srcOrd="0" destOrd="0" presId="urn:microsoft.com/office/officeart/2005/8/layout/vList2"/>
    <dgm:cxn modelId="{F7F0EB93-DD58-482C-B26D-4A5ED51E3765}" srcId="{0C42ECF4-4F2A-4D3F-B8E3-D547E50CA501}" destId="{CFE86FF5-0C0D-4C4E-934E-31FF06F79DED}" srcOrd="2" destOrd="0" parTransId="{7FFF2953-29D5-4575-AA0E-883B95F14B5B}" sibTransId="{8E2D9885-14CE-4B52-87CF-5BC88BBF6420}"/>
    <dgm:cxn modelId="{F4F60B9D-AEDD-4F2D-800A-B5C53CED5487}" type="presOf" srcId="{6A919C72-774E-4715-83B7-30CED2DA1862}" destId="{3482E681-BC69-4D7D-9D2C-C5911B86C7E5}" srcOrd="0" destOrd="0" presId="urn:microsoft.com/office/officeart/2005/8/layout/vList2"/>
    <dgm:cxn modelId="{C963D7AB-A615-4490-9EAB-61CABB3CE2A4}" type="presOf" srcId="{77D9F413-FCB6-4A97-9E78-C26C67377996}" destId="{F39D91C1-907E-4E9A-A143-68AD1F955657}" srcOrd="0" destOrd="0" presId="urn:microsoft.com/office/officeart/2005/8/layout/vList2"/>
    <dgm:cxn modelId="{E8D361B3-B03F-4C41-9B79-B68727EDEEDE}" type="presOf" srcId="{CFE86FF5-0C0D-4C4E-934E-31FF06F79DED}" destId="{94163238-CA18-4B23-9166-40CA6FEB3ADA}" srcOrd="0" destOrd="0" presId="urn:microsoft.com/office/officeart/2005/8/layout/vList2"/>
    <dgm:cxn modelId="{E720C0B9-1DC5-4CB5-ACBF-4EFE07E266B6}" type="presOf" srcId="{0C42ECF4-4F2A-4D3F-B8E3-D547E50CA501}" destId="{D8C21502-6780-444A-9C23-1558494BFBB1}" srcOrd="0" destOrd="0" presId="urn:microsoft.com/office/officeart/2005/8/layout/vList2"/>
    <dgm:cxn modelId="{84ACE1BC-260F-4A79-B935-12C6EE2E9A82}" type="presOf" srcId="{BE933F5B-6AC4-4945-86BE-0B9405CD0115}" destId="{385FE613-0C3C-4A37-B54B-85564082B812}" srcOrd="0" destOrd="0" presId="urn:microsoft.com/office/officeart/2005/8/layout/vList2"/>
    <dgm:cxn modelId="{DCEB52C6-0A53-4E6F-AA74-FA0B17CFFDE5}" srcId="{0C42ECF4-4F2A-4D3F-B8E3-D547E50CA501}" destId="{6A5BECC1-AFC3-4732-BC32-7C220894C679}" srcOrd="4" destOrd="0" parTransId="{61093CB5-1198-44A5-A674-A7389B430FB4}" sibTransId="{23DE0A09-01F0-486E-8A36-F16D0711A46B}"/>
    <dgm:cxn modelId="{EA353AD6-4C49-47C3-845F-71A102CD5885}" srcId="{0C42ECF4-4F2A-4D3F-B8E3-D547E50CA501}" destId="{581C3B4B-8F95-48B8-B758-B0F1E8E02F22}" srcOrd="5" destOrd="0" parTransId="{911C98A5-2859-4F62-9200-43CE53C4944F}" sibTransId="{727719C8-35DF-4188-BBA9-7487A3013797}"/>
    <dgm:cxn modelId="{5F0445E1-642A-46F1-8284-28841CA4F3A9}" srcId="{0C42ECF4-4F2A-4D3F-B8E3-D547E50CA501}" destId="{77D9F413-FCB6-4A97-9E78-C26C67377996}" srcOrd="7" destOrd="0" parTransId="{C4543195-8BB0-4B44-BA21-2F9C8F82B368}" sibTransId="{722DBCC8-458A-453E-A5C0-49CE1F20D291}"/>
    <dgm:cxn modelId="{9AF068FB-B725-489D-90A8-D223EBFA987F}" type="presParOf" srcId="{D8C21502-6780-444A-9C23-1558494BFBB1}" destId="{2B859F1E-7247-4B18-836E-3BF4F1189C65}" srcOrd="0" destOrd="0" presId="urn:microsoft.com/office/officeart/2005/8/layout/vList2"/>
    <dgm:cxn modelId="{FBCEEB4C-3065-424B-959D-0D3F456F0C45}" type="presParOf" srcId="{D8C21502-6780-444A-9C23-1558494BFBB1}" destId="{F2A23E2D-B24A-4247-8FA0-1E1F83D3AE1D}" srcOrd="1" destOrd="0" presId="urn:microsoft.com/office/officeart/2005/8/layout/vList2"/>
    <dgm:cxn modelId="{22010431-7793-4746-A361-F5D17B281DC4}" type="presParOf" srcId="{D8C21502-6780-444A-9C23-1558494BFBB1}" destId="{BDC4895F-2CD4-4387-B266-A0A0BF7320DA}" srcOrd="2" destOrd="0" presId="urn:microsoft.com/office/officeart/2005/8/layout/vList2"/>
    <dgm:cxn modelId="{B556E4CD-E0D3-4403-9C71-5B272C160E03}" type="presParOf" srcId="{D8C21502-6780-444A-9C23-1558494BFBB1}" destId="{BAE7EBE5-6973-46C1-993D-0B09EEF92D34}" srcOrd="3" destOrd="0" presId="urn:microsoft.com/office/officeart/2005/8/layout/vList2"/>
    <dgm:cxn modelId="{BA705B23-D66B-4221-8328-921D9BE517AE}" type="presParOf" srcId="{D8C21502-6780-444A-9C23-1558494BFBB1}" destId="{94163238-CA18-4B23-9166-40CA6FEB3ADA}" srcOrd="4" destOrd="0" presId="urn:microsoft.com/office/officeart/2005/8/layout/vList2"/>
    <dgm:cxn modelId="{5177959F-C94A-48AF-82E0-C28EB92C6807}" type="presParOf" srcId="{D8C21502-6780-444A-9C23-1558494BFBB1}" destId="{C4812CD3-E31D-45E9-B34B-38567F4D859F}" srcOrd="5" destOrd="0" presId="urn:microsoft.com/office/officeart/2005/8/layout/vList2"/>
    <dgm:cxn modelId="{6F84007A-CCCD-4DB2-A49F-04F7294D042D}" type="presParOf" srcId="{D8C21502-6780-444A-9C23-1558494BFBB1}" destId="{3482E681-BC69-4D7D-9D2C-C5911B86C7E5}" srcOrd="6" destOrd="0" presId="urn:microsoft.com/office/officeart/2005/8/layout/vList2"/>
    <dgm:cxn modelId="{4F1EA2D0-84A9-44B0-AEA9-0501211039A6}" type="presParOf" srcId="{D8C21502-6780-444A-9C23-1558494BFBB1}" destId="{21BF04B8-0BB5-4B90-8805-AA4A22A9A439}" srcOrd="7" destOrd="0" presId="urn:microsoft.com/office/officeart/2005/8/layout/vList2"/>
    <dgm:cxn modelId="{C2BF46D6-928A-43F0-A597-9C3196FCE7E4}" type="presParOf" srcId="{D8C21502-6780-444A-9C23-1558494BFBB1}" destId="{EED388AF-BC90-42B5-BBB6-370C163DD8BB}" srcOrd="8" destOrd="0" presId="urn:microsoft.com/office/officeart/2005/8/layout/vList2"/>
    <dgm:cxn modelId="{7EC33A38-67C0-4075-8AE8-85B77715641E}" type="presParOf" srcId="{D8C21502-6780-444A-9C23-1558494BFBB1}" destId="{9F9990A8-DD8C-4972-8B02-D5EFDA3C0BE6}" srcOrd="9" destOrd="0" presId="urn:microsoft.com/office/officeart/2005/8/layout/vList2"/>
    <dgm:cxn modelId="{2FDA0E31-9775-4DE2-A667-E59033C730D6}" type="presParOf" srcId="{D8C21502-6780-444A-9C23-1558494BFBB1}" destId="{F68056E9-8823-47B9-BB33-737B44D122A6}" srcOrd="10" destOrd="0" presId="urn:microsoft.com/office/officeart/2005/8/layout/vList2"/>
    <dgm:cxn modelId="{E4E5A43C-CDA0-4721-B598-E823858AC691}" type="presParOf" srcId="{D8C21502-6780-444A-9C23-1558494BFBB1}" destId="{5B1C09F0-B28C-4645-993F-EDB7E992CF49}" srcOrd="11" destOrd="0" presId="urn:microsoft.com/office/officeart/2005/8/layout/vList2"/>
    <dgm:cxn modelId="{686C3D37-7CF0-47EA-8500-C6C698776D7A}" type="presParOf" srcId="{D8C21502-6780-444A-9C23-1558494BFBB1}" destId="{385FE613-0C3C-4A37-B54B-85564082B812}" srcOrd="12" destOrd="0" presId="urn:microsoft.com/office/officeart/2005/8/layout/vList2"/>
    <dgm:cxn modelId="{01B01305-E83E-40BE-8079-6DB040BD4973}" type="presParOf" srcId="{D8C21502-6780-444A-9C23-1558494BFBB1}" destId="{58F5019D-3329-44C1-BBDB-8DF8CB21A072}" srcOrd="13" destOrd="0" presId="urn:microsoft.com/office/officeart/2005/8/layout/vList2"/>
    <dgm:cxn modelId="{49CC931C-3032-4249-B56A-8997AA0453B3}" type="presParOf" srcId="{D8C21502-6780-444A-9C23-1558494BFBB1}" destId="{F39D91C1-907E-4E9A-A143-68AD1F955657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42ECF4-4F2A-4D3F-B8E3-D547E50CA50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251F8C18-FA52-422A-9AF2-B4DF1D412860}">
      <dgm:prSet phldrT="[Text]" custT="1"/>
      <dgm:spPr/>
      <dgm:t>
        <a:bodyPr/>
        <a:lstStyle/>
        <a:p>
          <a:r>
            <a:rPr lang="en-US" sz="2000" b="1" dirty="0"/>
            <a:t>Load the input parameters needed to construct the neural network model</a:t>
          </a:r>
          <a:endParaRPr lang="en-IN" sz="2000" b="1" dirty="0"/>
        </a:p>
      </dgm:t>
    </dgm:pt>
    <dgm:pt modelId="{0F89E77F-360F-4616-9D64-E7BCC1D127CD}" type="parTrans" cxnId="{9F0B5164-9F97-48B7-BEE7-3EECEDECF66C}">
      <dgm:prSet/>
      <dgm:spPr/>
      <dgm:t>
        <a:bodyPr/>
        <a:lstStyle/>
        <a:p>
          <a:endParaRPr lang="en-IN"/>
        </a:p>
      </dgm:t>
    </dgm:pt>
    <dgm:pt modelId="{8E926FB0-F3CE-44A8-8BE0-6EC3A9E782A9}" type="sibTrans" cxnId="{9F0B5164-9F97-48B7-BEE7-3EECEDECF66C}">
      <dgm:prSet/>
      <dgm:spPr/>
      <dgm:t>
        <a:bodyPr/>
        <a:lstStyle/>
        <a:p>
          <a:endParaRPr lang="en-IN"/>
        </a:p>
      </dgm:t>
    </dgm:pt>
    <dgm:pt modelId="{AD3500D7-98EE-4B8A-A8C7-B3F1B44856C0}">
      <dgm:prSet phldrT="[Text]" custT="1"/>
      <dgm:spPr/>
      <dgm:t>
        <a:bodyPr/>
        <a:lstStyle/>
        <a:p>
          <a:r>
            <a:rPr lang="en-US" sz="2000" b="1" dirty="0"/>
            <a:t>Get the neural network model	</a:t>
          </a:r>
          <a:endParaRPr lang="en-IN" sz="2000" b="1" dirty="0"/>
        </a:p>
      </dgm:t>
    </dgm:pt>
    <dgm:pt modelId="{3264CD42-0C2A-42AE-BB1D-231E201A0A74}" type="parTrans" cxnId="{DC76A842-FAE9-4452-A93C-5D0FAB96632C}">
      <dgm:prSet/>
      <dgm:spPr/>
      <dgm:t>
        <a:bodyPr/>
        <a:lstStyle/>
        <a:p>
          <a:endParaRPr lang="en-IN"/>
        </a:p>
      </dgm:t>
    </dgm:pt>
    <dgm:pt modelId="{C4670B0F-2E84-4EB1-ACCA-000EE2778E9A}" type="sibTrans" cxnId="{DC76A842-FAE9-4452-A93C-5D0FAB96632C}">
      <dgm:prSet/>
      <dgm:spPr/>
      <dgm:t>
        <a:bodyPr/>
        <a:lstStyle/>
        <a:p>
          <a:endParaRPr lang="en-IN"/>
        </a:p>
      </dgm:t>
    </dgm:pt>
    <dgm:pt modelId="{CFE86FF5-0C0D-4C4E-934E-31FF06F79DED}">
      <dgm:prSet custT="1"/>
      <dgm:spPr/>
      <dgm:t>
        <a:bodyPr/>
        <a:lstStyle/>
        <a:p>
          <a:r>
            <a:rPr lang="en-US" sz="2000" b="1" dirty="0"/>
            <a:t>Load the training input parameters</a:t>
          </a:r>
          <a:endParaRPr lang="en-IN" sz="2000" b="1" dirty="0"/>
        </a:p>
      </dgm:t>
    </dgm:pt>
    <dgm:pt modelId="{7FFF2953-29D5-4575-AA0E-883B95F14B5B}" type="parTrans" cxnId="{F7F0EB93-DD58-482C-B26D-4A5ED51E3765}">
      <dgm:prSet/>
      <dgm:spPr/>
      <dgm:t>
        <a:bodyPr/>
        <a:lstStyle/>
        <a:p>
          <a:endParaRPr lang="en-IN"/>
        </a:p>
      </dgm:t>
    </dgm:pt>
    <dgm:pt modelId="{8E2D9885-14CE-4B52-87CF-5BC88BBF6420}" type="sibTrans" cxnId="{F7F0EB93-DD58-482C-B26D-4A5ED51E3765}">
      <dgm:prSet/>
      <dgm:spPr/>
      <dgm:t>
        <a:bodyPr/>
        <a:lstStyle/>
        <a:p>
          <a:endParaRPr lang="en-IN"/>
        </a:p>
      </dgm:t>
    </dgm:pt>
    <dgm:pt modelId="{6A919C72-774E-4715-83B7-30CED2DA1862}">
      <dgm:prSet custT="1"/>
      <dgm:spPr/>
      <dgm:t>
        <a:bodyPr/>
        <a:lstStyle/>
        <a:p>
          <a:r>
            <a:rPr lang="en-US" sz="2000" b="1" dirty="0"/>
            <a:t>Load the weights obtained at the end of the training</a:t>
          </a:r>
          <a:endParaRPr lang="en-IN" sz="2000" b="1" dirty="0"/>
        </a:p>
      </dgm:t>
    </dgm:pt>
    <dgm:pt modelId="{6E30B7A3-DC19-46FC-B20A-876A237E9C4A}" type="parTrans" cxnId="{94149523-27FE-4279-BCF3-BE865B4C2443}">
      <dgm:prSet/>
      <dgm:spPr/>
      <dgm:t>
        <a:bodyPr/>
        <a:lstStyle/>
        <a:p>
          <a:endParaRPr lang="en-IN"/>
        </a:p>
      </dgm:t>
    </dgm:pt>
    <dgm:pt modelId="{CB6D9D71-E604-487E-9724-42DAAA12FF7A}" type="sibTrans" cxnId="{94149523-27FE-4279-BCF3-BE865B4C2443}">
      <dgm:prSet/>
      <dgm:spPr/>
      <dgm:t>
        <a:bodyPr/>
        <a:lstStyle/>
        <a:p>
          <a:endParaRPr lang="en-IN"/>
        </a:p>
      </dgm:t>
    </dgm:pt>
    <dgm:pt modelId="{6A5BECC1-AFC3-4732-BC32-7C220894C679}">
      <dgm:prSet custT="1"/>
      <dgm:spPr/>
      <dgm:t>
        <a:bodyPr/>
        <a:lstStyle/>
        <a:p>
          <a:r>
            <a:rPr lang="en-US" sz="2000" b="1" dirty="0"/>
            <a:t>Compute predicted output y pred by passing input(x) to model</a:t>
          </a:r>
          <a:endParaRPr lang="en-IN" sz="2000" b="1" dirty="0"/>
        </a:p>
      </dgm:t>
    </dgm:pt>
    <dgm:pt modelId="{61093CB5-1198-44A5-A674-A7389B430FB4}" type="parTrans" cxnId="{DCEB52C6-0A53-4E6F-AA74-FA0B17CFFDE5}">
      <dgm:prSet/>
      <dgm:spPr/>
      <dgm:t>
        <a:bodyPr/>
        <a:lstStyle/>
        <a:p>
          <a:endParaRPr lang="en-IN"/>
        </a:p>
      </dgm:t>
    </dgm:pt>
    <dgm:pt modelId="{23DE0A09-01F0-486E-8A36-F16D0711A46B}" type="sibTrans" cxnId="{DCEB52C6-0A53-4E6F-AA74-FA0B17CFFDE5}">
      <dgm:prSet/>
      <dgm:spPr/>
      <dgm:t>
        <a:bodyPr/>
        <a:lstStyle/>
        <a:p>
          <a:endParaRPr lang="en-IN"/>
        </a:p>
      </dgm:t>
    </dgm:pt>
    <dgm:pt modelId="{581C3B4B-8F95-48B8-B758-B0F1E8E02F22}">
      <dgm:prSet custT="1"/>
      <dgm:spPr/>
      <dgm:t>
        <a:bodyPr/>
        <a:lstStyle/>
        <a:p>
          <a:r>
            <a:rPr lang="en-US" sz="2000" b="1" dirty="0"/>
            <a:t>compute loss comparing the actual output(y) and y pred</a:t>
          </a:r>
          <a:endParaRPr lang="en-IN" sz="2000" b="1" dirty="0"/>
        </a:p>
      </dgm:t>
    </dgm:pt>
    <dgm:pt modelId="{911C98A5-2859-4F62-9200-43CE53C4944F}" type="parTrans" cxnId="{EA353AD6-4C49-47C3-845F-71A102CD5885}">
      <dgm:prSet/>
      <dgm:spPr/>
      <dgm:t>
        <a:bodyPr/>
        <a:lstStyle/>
        <a:p>
          <a:endParaRPr lang="en-IN"/>
        </a:p>
      </dgm:t>
    </dgm:pt>
    <dgm:pt modelId="{727719C8-35DF-4188-BBA9-7487A3013797}" type="sibTrans" cxnId="{EA353AD6-4C49-47C3-845F-71A102CD5885}">
      <dgm:prSet/>
      <dgm:spPr/>
      <dgm:t>
        <a:bodyPr/>
        <a:lstStyle/>
        <a:p>
          <a:endParaRPr lang="en-IN"/>
        </a:p>
      </dgm:t>
    </dgm:pt>
    <dgm:pt modelId="{BE933F5B-6AC4-4945-86BE-0B9405CD0115}">
      <dgm:prSet custT="1"/>
      <dgm:spPr/>
      <dgm:t>
        <a:bodyPr/>
        <a:lstStyle/>
        <a:p>
          <a:r>
            <a:rPr lang="en-US" sz="2000" b="1" dirty="0"/>
            <a:t>Compute the accuracy by calculating </a:t>
          </a:r>
          <a:r>
            <a:rPr lang="en-US" sz="2000" b="1" i="0" dirty="0"/>
            <a:t>percentage of correctly classified patterns</a:t>
          </a:r>
          <a:endParaRPr lang="en-IN" sz="2000" b="1" dirty="0"/>
        </a:p>
      </dgm:t>
    </dgm:pt>
    <dgm:pt modelId="{01521B40-D9EC-48F5-9569-7E7244A030A3}" type="parTrans" cxnId="{39EFFD70-8DA8-449B-99F4-381E26C12D6D}">
      <dgm:prSet/>
      <dgm:spPr/>
      <dgm:t>
        <a:bodyPr/>
        <a:lstStyle/>
        <a:p>
          <a:endParaRPr lang="en-IN"/>
        </a:p>
      </dgm:t>
    </dgm:pt>
    <dgm:pt modelId="{230CC17F-51EE-48E8-80E1-C33D9C3A4B99}" type="sibTrans" cxnId="{39EFFD70-8DA8-449B-99F4-381E26C12D6D}">
      <dgm:prSet/>
      <dgm:spPr/>
      <dgm:t>
        <a:bodyPr/>
        <a:lstStyle/>
        <a:p>
          <a:endParaRPr lang="en-IN"/>
        </a:p>
      </dgm:t>
    </dgm:pt>
    <dgm:pt modelId="{77D9F413-FCB6-4A97-9E78-C26C67377996}">
      <dgm:prSet custT="1"/>
      <dgm:spPr/>
      <dgm:t>
        <a:bodyPr/>
        <a:lstStyle/>
        <a:p>
          <a:r>
            <a:rPr lang="en-US" sz="2000" b="1" dirty="0"/>
            <a:t>Statistical parameters- Confusion Matrix, Sensitivity, specificity, precision</a:t>
          </a:r>
          <a:endParaRPr lang="en-IN" sz="2000" b="1" dirty="0"/>
        </a:p>
      </dgm:t>
    </dgm:pt>
    <dgm:pt modelId="{C4543195-8BB0-4B44-BA21-2F9C8F82B368}" type="parTrans" cxnId="{5F0445E1-642A-46F1-8284-28841CA4F3A9}">
      <dgm:prSet/>
      <dgm:spPr/>
      <dgm:t>
        <a:bodyPr/>
        <a:lstStyle/>
        <a:p>
          <a:endParaRPr lang="en-IN"/>
        </a:p>
      </dgm:t>
    </dgm:pt>
    <dgm:pt modelId="{722DBCC8-458A-453E-A5C0-49CE1F20D291}" type="sibTrans" cxnId="{5F0445E1-642A-46F1-8284-28841CA4F3A9}">
      <dgm:prSet/>
      <dgm:spPr/>
      <dgm:t>
        <a:bodyPr/>
        <a:lstStyle/>
        <a:p>
          <a:endParaRPr lang="en-IN"/>
        </a:p>
      </dgm:t>
    </dgm:pt>
    <dgm:pt modelId="{32EA3D79-984B-4C7B-95E3-A9A5FB7B15FC}">
      <dgm:prSet custT="1"/>
      <dgm:spPr/>
      <dgm:t>
        <a:bodyPr/>
        <a:lstStyle/>
        <a:p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a JSON file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D543714-7248-4DC3-A94A-38163A7F22B5}" type="parTrans" cxnId="{D196DA5D-AF6A-44E8-A202-3BD3C53F4746}">
      <dgm:prSet/>
      <dgm:spPr/>
      <dgm:t>
        <a:bodyPr/>
        <a:lstStyle/>
        <a:p>
          <a:endParaRPr lang="en-IN"/>
        </a:p>
      </dgm:t>
    </dgm:pt>
    <dgm:pt modelId="{DADB29E0-2085-4A89-BD2F-CB611938F25E}" type="sibTrans" cxnId="{D196DA5D-AF6A-44E8-A202-3BD3C53F4746}">
      <dgm:prSet/>
      <dgm:spPr/>
      <dgm:t>
        <a:bodyPr/>
        <a:lstStyle/>
        <a:p>
          <a:endParaRPr lang="en-IN"/>
        </a:p>
      </dgm:t>
    </dgm:pt>
    <dgm:pt modelId="{D8C21502-6780-444A-9C23-1558494BFBB1}" type="pres">
      <dgm:prSet presAssocID="{0C42ECF4-4F2A-4D3F-B8E3-D547E50CA501}" presName="linear" presStyleCnt="0">
        <dgm:presLayoutVars>
          <dgm:animLvl val="lvl"/>
          <dgm:resizeHandles val="exact"/>
        </dgm:presLayoutVars>
      </dgm:prSet>
      <dgm:spPr/>
    </dgm:pt>
    <dgm:pt modelId="{2B859F1E-7247-4B18-836E-3BF4F1189C65}" type="pres">
      <dgm:prSet presAssocID="{251F8C18-FA52-422A-9AF2-B4DF1D412860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F2A23E2D-B24A-4247-8FA0-1E1F83D3AE1D}" type="pres">
      <dgm:prSet presAssocID="{8E926FB0-F3CE-44A8-8BE0-6EC3A9E782A9}" presName="spacer" presStyleCnt="0"/>
      <dgm:spPr/>
    </dgm:pt>
    <dgm:pt modelId="{BDC4895F-2CD4-4387-B266-A0A0BF7320DA}" type="pres">
      <dgm:prSet presAssocID="{AD3500D7-98EE-4B8A-A8C7-B3F1B44856C0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BAE7EBE5-6973-46C1-993D-0B09EEF92D34}" type="pres">
      <dgm:prSet presAssocID="{C4670B0F-2E84-4EB1-ACCA-000EE2778E9A}" presName="spacer" presStyleCnt="0"/>
      <dgm:spPr/>
    </dgm:pt>
    <dgm:pt modelId="{94163238-CA18-4B23-9166-40CA6FEB3ADA}" type="pres">
      <dgm:prSet presAssocID="{CFE86FF5-0C0D-4C4E-934E-31FF06F79DED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C4812CD3-E31D-45E9-B34B-38567F4D859F}" type="pres">
      <dgm:prSet presAssocID="{8E2D9885-14CE-4B52-87CF-5BC88BBF6420}" presName="spacer" presStyleCnt="0"/>
      <dgm:spPr/>
    </dgm:pt>
    <dgm:pt modelId="{3482E681-BC69-4D7D-9D2C-C5911B86C7E5}" type="pres">
      <dgm:prSet presAssocID="{6A919C72-774E-4715-83B7-30CED2DA1862}" presName="parentText" presStyleLbl="node1" presStyleIdx="3" presStyleCnt="9" custLinFactNeighborX="-300" custLinFactNeighborY="3060">
        <dgm:presLayoutVars>
          <dgm:chMax val="0"/>
          <dgm:bulletEnabled val="1"/>
        </dgm:presLayoutVars>
      </dgm:prSet>
      <dgm:spPr/>
    </dgm:pt>
    <dgm:pt modelId="{21BF04B8-0BB5-4B90-8805-AA4A22A9A439}" type="pres">
      <dgm:prSet presAssocID="{CB6D9D71-E604-487E-9724-42DAAA12FF7A}" presName="spacer" presStyleCnt="0"/>
      <dgm:spPr/>
    </dgm:pt>
    <dgm:pt modelId="{EED388AF-BC90-42B5-BBB6-370C163DD8BB}" type="pres">
      <dgm:prSet presAssocID="{6A5BECC1-AFC3-4732-BC32-7C220894C679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9F9990A8-DD8C-4972-8B02-D5EFDA3C0BE6}" type="pres">
      <dgm:prSet presAssocID="{23DE0A09-01F0-486E-8A36-F16D0711A46B}" presName="spacer" presStyleCnt="0"/>
      <dgm:spPr/>
    </dgm:pt>
    <dgm:pt modelId="{F68056E9-8823-47B9-BB33-737B44D122A6}" type="pres">
      <dgm:prSet presAssocID="{581C3B4B-8F95-48B8-B758-B0F1E8E02F22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5B1C09F0-B28C-4645-993F-EDB7E992CF49}" type="pres">
      <dgm:prSet presAssocID="{727719C8-35DF-4188-BBA9-7487A3013797}" presName="spacer" presStyleCnt="0"/>
      <dgm:spPr/>
    </dgm:pt>
    <dgm:pt modelId="{385FE613-0C3C-4A37-B54B-85564082B812}" type="pres">
      <dgm:prSet presAssocID="{BE933F5B-6AC4-4945-86BE-0B9405CD0115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58F5019D-3329-44C1-BBDB-8DF8CB21A072}" type="pres">
      <dgm:prSet presAssocID="{230CC17F-51EE-48E8-80E1-C33D9C3A4B99}" presName="spacer" presStyleCnt="0"/>
      <dgm:spPr/>
    </dgm:pt>
    <dgm:pt modelId="{F39D91C1-907E-4E9A-A143-68AD1F955657}" type="pres">
      <dgm:prSet presAssocID="{77D9F413-FCB6-4A97-9E78-C26C67377996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3AF72D5C-4498-4C57-921A-1B520DDD47F6}" type="pres">
      <dgm:prSet presAssocID="{722DBCC8-458A-453E-A5C0-49CE1F20D291}" presName="spacer" presStyleCnt="0"/>
      <dgm:spPr/>
    </dgm:pt>
    <dgm:pt modelId="{7356C227-2A69-4725-9B51-28CAE27E9C44}" type="pres">
      <dgm:prSet presAssocID="{32EA3D79-984B-4C7B-95E3-A9A5FB7B15FC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DE7F921C-C043-45F2-A382-8033C3819712}" type="presOf" srcId="{251F8C18-FA52-422A-9AF2-B4DF1D412860}" destId="{2B859F1E-7247-4B18-836E-3BF4F1189C65}" srcOrd="0" destOrd="0" presId="urn:microsoft.com/office/officeart/2005/8/layout/vList2"/>
    <dgm:cxn modelId="{94149523-27FE-4279-BCF3-BE865B4C2443}" srcId="{0C42ECF4-4F2A-4D3F-B8E3-D547E50CA501}" destId="{6A919C72-774E-4715-83B7-30CED2DA1862}" srcOrd="3" destOrd="0" parTransId="{6E30B7A3-DC19-46FC-B20A-876A237E9C4A}" sibTransId="{CB6D9D71-E604-487E-9724-42DAAA12FF7A}"/>
    <dgm:cxn modelId="{71A8A824-14CC-49B8-AFFC-4408598C109D}" type="presOf" srcId="{581C3B4B-8F95-48B8-B758-B0F1E8E02F22}" destId="{F68056E9-8823-47B9-BB33-737B44D122A6}" srcOrd="0" destOrd="0" presId="urn:microsoft.com/office/officeart/2005/8/layout/vList2"/>
    <dgm:cxn modelId="{B35EBD26-B3AB-4598-94BC-AAB73456AC20}" type="presOf" srcId="{AD3500D7-98EE-4B8A-A8C7-B3F1B44856C0}" destId="{BDC4895F-2CD4-4387-B266-A0A0BF7320DA}" srcOrd="0" destOrd="0" presId="urn:microsoft.com/office/officeart/2005/8/layout/vList2"/>
    <dgm:cxn modelId="{D196DA5D-AF6A-44E8-A202-3BD3C53F4746}" srcId="{0C42ECF4-4F2A-4D3F-B8E3-D547E50CA501}" destId="{32EA3D79-984B-4C7B-95E3-A9A5FB7B15FC}" srcOrd="8" destOrd="0" parTransId="{5D543714-7248-4DC3-A94A-38163A7F22B5}" sibTransId="{DADB29E0-2085-4A89-BD2F-CB611938F25E}"/>
    <dgm:cxn modelId="{DC76A842-FAE9-4452-A93C-5D0FAB96632C}" srcId="{0C42ECF4-4F2A-4D3F-B8E3-D547E50CA501}" destId="{AD3500D7-98EE-4B8A-A8C7-B3F1B44856C0}" srcOrd="1" destOrd="0" parTransId="{3264CD42-0C2A-42AE-BB1D-231E201A0A74}" sibTransId="{C4670B0F-2E84-4EB1-ACCA-000EE2778E9A}"/>
    <dgm:cxn modelId="{9F0B5164-9F97-48B7-BEE7-3EECEDECF66C}" srcId="{0C42ECF4-4F2A-4D3F-B8E3-D547E50CA501}" destId="{251F8C18-FA52-422A-9AF2-B4DF1D412860}" srcOrd="0" destOrd="0" parTransId="{0F89E77F-360F-4616-9D64-E7BCC1D127CD}" sibTransId="{8E926FB0-F3CE-44A8-8BE0-6EC3A9E782A9}"/>
    <dgm:cxn modelId="{39EFFD70-8DA8-449B-99F4-381E26C12D6D}" srcId="{0C42ECF4-4F2A-4D3F-B8E3-D547E50CA501}" destId="{BE933F5B-6AC4-4945-86BE-0B9405CD0115}" srcOrd="6" destOrd="0" parTransId="{01521B40-D9EC-48F5-9569-7E7244A030A3}" sibTransId="{230CC17F-51EE-48E8-80E1-C33D9C3A4B99}"/>
    <dgm:cxn modelId="{FB825182-3473-4112-8241-2BF5E71F885D}" type="presOf" srcId="{32EA3D79-984B-4C7B-95E3-A9A5FB7B15FC}" destId="{7356C227-2A69-4725-9B51-28CAE27E9C44}" srcOrd="0" destOrd="0" presId="urn:microsoft.com/office/officeart/2005/8/layout/vList2"/>
    <dgm:cxn modelId="{686F5691-FF52-4160-870C-4C7B0D7F4531}" type="presOf" srcId="{6A5BECC1-AFC3-4732-BC32-7C220894C679}" destId="{EED388AF-BC90-42B5-BBB6-370C163DD8BB}" srcOrd="0" destOrd="0" presId="urn:microsoft.com/office/officeart/2005/8/layout/vList2"/>
    <dgm:cxn modelId="{F7F0EB93-DD58-482C-B26D-4A5ED51E3765}" srcId="{0C42ECF4-4F2A-4D3F-B8E3-D547E50CA501}" destId="{CFE86FF5-0C0D-4C4E-934E-31FF06F79DED}" srcOrd="2" destOrd="0" parTransId="{7FFF2953-29D5-4575-AA0E-883B95F14B5B}" sibTransId="{8E2D9885-14CE-4B52-87CF-5BC88BBF6420}"/>
    <dgm:cxn modelId="{F4F60B9D-AEDD-4F2D-800A-B5C53CED5487}" type="presOf" srcId="{6A919C72-774E-4715-83B7-30CED2DA1862}" destId="{3482E681-BC69-4D7D-9D2C-C5911B86C7E5}" srcOrd="0" destOrd="0" presId="urn:microsoft.com/office/officeart/2005/8/layout/vList2"/>
    <dgm:cxn modelId="{C963D7AB-A615-4490-9EAB-61CABB3CE2A4}" type="presOf" srcId="{77D9F413-FCB6-4A97-9E78-C26C67377996}" destId="{F39D91C1-907E-4E9A-A143-68AD1F955657}" srcOrd="0" destOrd="0" presId="urn:microsoft.com/office/officeart/2005/8/layout/vList2"/>
    <dgm:cxn modelId="{E8D361B3-B03F-4C41-9B79-B68727EDEEDE}" type="presOf" srcId="{CFE86FF5-0C0D-4C4E-934E-31FF06F79DED}" destId="{94163238-CA18-4B23-9166-40CA6FEB3ADA}" srcOrd="0" destOrd="0" presId="urn:microsoft.com/office/officeart/2005/8/layout/vList2"/>
    <dgm:cxn modelId="{E720C0B9-1DC5-4CB5-ACBF-4EFE07E266B6}" type="presOf" srcId="{0C42ECF4-4F2A-4D3F-B8E3-D547E50CA501}" destId="{D8C21502-6780-444A-9C23-1558494BFBB1}" srcOrd="0" destOrd="0" presId="urn:microsoft.com/office/officeart/2005/8/layout/vList2"/>
    <dgm:cxn modelId="{84ACE1BC-260F-4A79-B935-12C6EE2E9A82}" type="presOf" srcId="{BE933F5B-6AC4-4945-86BE-0B9405CD0115}" destId="{385FE613-0C3C-4A37-B54B-85564082B812}" srcOrd="0" destOrd="0" presId="urn:microsoft.com/office/officeart/2005/8/layout/vList2"/>
    <dgm:cxn modelId="{DCEB52C6-0A53-4E6F-AA74-FA0B17CFFDE5}" srcId="{0C42ECF4-4F2A-4D3F-B8E3-D547E50CA501}" destId="{6A5BECC1-AFC3-4732-BC32-7C220894C679}" srcOrd="4" destOrd="0" parTransId="{61093CB5-1198-44A5-A674-A7389B430FB4}" sibTransId="{23DE0A09-01F0-486E-8A36-F16D0711A46B}"/>
    <dgm:cxn modelId="{EA353AD6-4C49-47C3-845F-71A102CD5885}" srcId="{0C42ECF4-4F2A-4D3F-B8E3-D547E50CA501}" destId="{581C3B4B-8F95-48B8-B758-B0F1E8E02F22}" srcOrd="5" destOrd="0" parTransId="{911C98A5-2859-4F62-9200-43CE53C4944F}" sibTransId="{727719C8-35DF-4188-BBA9-7487A3013797}"/>
    <dgm:cxn modelId="{5F0445E1-642A-46F1-8284-28841CA4F3A9}" srcId="{0C42ECF4-4F2A-4D3F-B8E3-D547E50CA501}" destId="{77D9F413-FCB6-4A97-9E78-C26C67377996}" srcOrd="7" destOrd="0" parTransId="{C4543195-8BB0-4B44-BA21-2F9C8F82B368}" sibTransId="{722DBCC8-458A-453E-A5C0-49CE1F20D291}"/>
    <dgm:cxn modelId="{9AF068FB-B725-489D-90A8-D223EBFA987F}" type="presParOf" srcId="{D8C21502-6780-444A-9C23-1558494BFBB1}" destId="{2B859F1E-7247-4B18-836E-3BF4F1189C65}" srcOrd="0" destOrd="0" presId="urn:microsoft.com/office/officeart/2005/8/layout/vList2"/>
    <dgm:cxn modelId="{FBCEEB4C-3065-424B-959D-0D3F456F0C45}" type="presParOf" srcId="{D8C21502-6780-444A-9C23-1558494BFBB1}" destId="{F2A23E2D-B24A-4247-8FA0-1E1F83D3AE1D}" srcOrd="1" destOrd="0" presId="urn:microsoft.com/office/officeart/2005/8/layout/vList2"/>
    <dgm:cxn modelId="{22010431-7793-4746-A361-F5D17B281DC4}" type="presParOf" srcId="{D8C21502-6780-444A-9C23-1558494BFBB1}" destId="{BDC4895F-2CD4-4387-B266-A0A0BF7320DA}" srcOrd="2" destOrd="0" presId="urn:microsoft.com/office/officeart/2005/8/layout/vList2"/>
    <dgm:cxn modelId="{B556E4CD-E0D3-4403-9C71-5B272C160E03}" type="presParOf" srcId="{D8C21502-6780-444A-9C23-1558494BFBB1}" destId="{BAE7EBE5-6973-46C1-993D-0B09EEF92D34}" srcOrd="3" destOrd="0" presId="urn:microsoft.com/office/officeart/2005/8/layout/vList2"/>
    <dgm:cxn modelId="{BA705B23-D66B-4221-8328-921D9BE517AE}" type="presParOf" srcId="{D8C21502-6780-444A-9C23-1558494BFBB1}" destId="{94163238-CA18-4B23-9166-40CA6FEB3ADA}" srcOrd="4" destOrd="0" presId="urn:microsoft.com/office/officeart/2005/8/layout/vList2"/>
    <dgm:cxn modelId="{5177959F-C94A-48AF-82E0-C28EB92C6807}" type="presParOf" srcId="{D8C21502-6780-444A-9C23-1558494BFBB1}" destId="{C4812CD3-E31D-45E9-B34B-38567F4D859F}" srcOrd="5" destOrd="0" presId="urn:microsoft.com/office/officeart/2005/8/layout/vList2"/>
    <dgm:cxn modelId="{6F84007A-CCCD-4DB2-A49F-04F7294D042D}" type="presParOf" srcId="{D8C21502-6780-444A-9C23-1558494BFBB1}" destId="{3482E681-BC69-4D7D-9D2C-C5911B86C7E5}" srcOrd="6" destOrd="0" presId="urn:microsoft.com/office/officeart/2005/8/layout/vList2"/>
    <dgm:cxn modelId="{4F1EA2D0-84A9-44B0-AEA9-0501211039A6}" type="presParOf" srcId="{D8C21502-6780-444A-9C23-1558494BFBB1}" destId="{21BF04B8-0BB5-4B90-8805-AA4A22A9A439}" srcOrd="7" destOrd="0" presId="urn:microsoft.com/office/officeart/2005/8/layout/vList2"/>
    <dgm:cxn modelId="{C2BF46D6-928A-43F0-A597-9C3196FCE7E4}" type="presParOf" srcId="{D8C21502-6780-444A-9C23-1558494BFBB1}" destId="{EED388AF-BC90-42B5-BBB6-370C163DD8BB}" srcOrd="8" destOrd="0" presId="urn:microsoft.com/office/officeart/2005/8/layout/vList2"/>
    <dgm:cxn modelId="{7EC33A38-67C0-4075-8AE8-85B77715641E}" type="presParOf" srcId="{D8C21502-6780-444A-9C23-1558494BFBB1}" destId="{9F9990A8-DD8C-4972-8B02-D5EFDA3C0BE6}" srcOrd="9" destOrd="0" presId="urn:microsoft.com/office/officeart/2005/8/layout/vList2"/>
    <dgm:cxn modelId="{2FDA0E31-9775-4DE2-A667-E59033C730D6}" type="presParOf" srcId="{D8C21502-6780-444A-9C23-1558494BFBB1}" destId="{F68056E9-8823-47B9-BB33-737B44D122A6}" srcOrd="10" destOrd="0" presId="urn:microsoft.com/office/officeart/2005/8/layout/vList2"/>
    <dgm:cxn modelId="{E4E5A43C-CDA0-4721-B598-E823858AC691}" type="presParOf" srcId="{D8C21502-6780-444A-9C23-1558494BFBB1}" destId="{5B1C09F0-B28C-4645-993F-EDB7E992CF49}" srcOrd="11" destOrd="0" presId="urn:microsoft.com/office/officeart/2005/8/layout/vList2"/>
    <dgm:cxn modelId="{686C3D37-7CF0-47EA-8500-C6C698776D7A}" type="presParOf" srcId="{D8C21502-6780-444A-9C23-1558494BFBB1}" destId="{385FE613-0C3C-4A37-B54B-85564082B812}" srcOrd="12" destOrd="0" presId="urn:microsoft.com/office/officeart/2005/8/layout/vList2"/>
    <dgm:cxn modelId="{01B01305-E83E-40BE-8079-6DB040BD4973}" type="presParOf" srcId="{D8C21502-6780-444A-9C23-1558494BFBB1}" destId="{58F5019D-3329-44C1-BBDB-8DF8CB21A072}" srcOrd="13" destOrd="0" presId="urn:microsoft.com/office/officeart/2005/8/layout/vList2"/>
    <dgm:cxn modelId="{49CC931C-3032-4249-B56A-8997AA0453B3}" type="presParOf" srcId="{D8C21502-6780-444A-9C23-1558494BFBB1}" destId="{F39D91C1-907E-4E9A-A143-68AD1F955657}" srcOrd="14" destOrd="0" presId="urn:microsoft.com/office/officeart/2005/8/layout/vList2"/>
    <dgm:cxn modelId="{EAC12744-E7D3-4F9F-B247-455BC1C55B5F}" type="presParOf" srcId="{D8C21502-6780-444A-9C23-1558494BFBB1}" destId="{3AF72D5C-4498-4C57-921A-1B520DDD47F6}" srcOrd="15" destOrd="0" presId="urn:microsoft.com/office/officeart/2005/8/layout/vList2"/>
    <dgm:cxn modelId="{96B7D1EC-BAE5-40C4-A537-D450A110AA4A}" type="presParOf" srcId="{D8C21502-6780-444A-9C23-1558494BFBB1}" destId="{7356C227-2A69-4725-9B51-28CAE27E9C44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BB83678-BFBF-4D6D-B629-F9F7A0E34E2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9C5E8E17-FAB0-413A-814B-8F226B3B77EF}">
      <dgm:prSet phldrT="[Text]"/>
      <dgm:spPr/>
      <dgm:t>
        <a:bodyPr/>
        <a:lstStyle/>
        <a:p>
          <a:r>
            <a:rPr lang="en-US" dirty="0"/>
            <a:t> </a:t>
          </a:r>
          <a:r>
            <a:rPr lang="en-US" b="1" dirty="0"/>
            <a:t>Adding Gaussian Noise </a:t>
          </a:r>
          <a:endParaRPr lang="en-IN" dirty="0"/>
        </a:p>
      </dgm:t>
    </dgm:pt>
    <dgm:pt modelId="{1566C5FB-EFE3-463E-85B3-7E61BC02DA1E}" type="parTrans" cxnId="{AC34D698-CAA3-4C9E-8A19-43DECA4C31B9}">
      <dgm:prSet/>
      <dgm:spPr/>
      <dgm:t>
        <a:bodyPr/>
        <a:lstStyle/>
        <a:p>
          <a:endParaRPr lang="en-IN"/>
        </a:p>
      </dgm:t>
    </dgm:pt>
    <dgm:pt modelId="{F4680538-44A9-4AC9-8A17-DF532BF70671}" type="sibTrans" cxnId="{AC34D698-CAA3-4C9E-8A19-43DECA4C31B9}">
      <dgm:prSet/>
      <dgm:spPr/>
      <dgm:t>
        <a:bodyPr/>
        <a:lstStyle/>
        <a:p>
          <a:endParaRPr lang="en-IN"/>
        </a:p>
      </dgm:t>
    </dgm:pt>
    <dgm:pt modelId="{32B4A02A-E949-4312-A062-17FCE375A8D5}">
      <dgm:prSet phldrT="[Text]"/>
      <dgm:spPr/>
      <dgm:t>
        <a:bodyPr/>
        <a:lstStyle/>
        <a:p>
          <a:r>
            <a:rPr lang="en-US" dirty="0"/>
            <a:t> </a:t>
          </a:r>
          <a:r>
            <a:rPr lang="en-US" b="1" dirty="0"/>
            <a:t>JPEG Compression</a:t>
          </a:r>
          <a:endParaRPr lang="en-IN" dirty="0"/>
        </a:p>
      </dgm:t>
    </dgm:pt>
    <dgm:pt modelId="{933B88BB-B4FA-4672-B19F-C8C3F20B6B56}" type="parTrans" cxnId="{F610F7E9-1137-4700-B55A-52A43D99B796}">
      <dgm:prSet/>
      <dgm:spPr/>
      <dgm:t>
        <a:bodyPr/>
        <a:lstStyle/>
        <a:p>
          <a:endParaRPr lang="en-IN"/>
        </a:p>
      </dgm:t>
    </dgm:pt>
    <dgm:pt modelId="{242168EF-8492-44C1-894C-8A561EFC2D46}" type="sibTrans" cxnId="{F610F7E9-1137-4700-B55A-52A43D99B796}">
      <dgm:prSet/>
      <dgm:spPr/>
      <dgm:t>
        <a:bodyPr/>
        <a:lstStyle/>
        <a:p>
          <a:endParaRPr lang="en-IN"/>
        </a:p>
      </dgm:t>
    </dgm:pt>
    <dgm:pt modelId="{1C33797D-F45E-4D26-AC50-6416AC393244}" type="pres">
      <dgm:prSet presAssocID="{ABB83678-BFBF-4D6D-B629-F9F7A0E34E24}" presName="linear" presStyleCnt="0">
        <dgm:presLayoutVars>
          <dgm:animLvl val="lvl"/>
          <dgm:resizeHandles val="exact"/>
        </dgm:presLayoutVars>
      </dgm:prSet>
      <dgm:spPr/>
    </dgm:pt>
    <dgm:pt modelId="{E6BA844C-7326-4439-8375-729C7E68CBC0}" type="pres">
      <dgm:prSet presAssocID="{9C5E8E17-FAB0-413A-814B-8F226B3B77EF}" presName="parentText" presStyleLbl="node1" presStyleIdx="0" presStyleCnt="2" custLinFactNeighborY="-1339">
        <dgm:presLayoutVars>
          <dgm:chMax val="0"/>
          <dgm:bulletEnabled val="1"/>
        </dgm:presLayoutVars>
      </dgm:prSet>
      <dgm:spPr/>
    </dgm:pt>
    <dgm:pt modelId="{6C633BAA-5B33-4BA9-8B69-9AC989C9ECA5}" type="pres">
      <dgm:prSet presAssocID="{F4680538-44A9-4AC9-8A17-DF532BF70671}" presName="spacer" presStyleCnt="0"/>
      <dgm:spPr/>
    </dgm:pt>
    <dgm:pt modelId="{7B420A60-9FA2-4F70-9E83-EB8774B3888A}" type="pres">
      <dgm:prSet presAssocID="{32B4A02A-E949-4312-A062-17FCE375A8D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6861033-0202-4221-8241-E937466FC3BE}" type="presOf" srcId="{ABB83678-BFBF-4D6D-B629-F9F7A0E34E24}" destId="{1C33797D-F45E-4D26-AC50-6416AC393244}" srcOrd="0" destOrd="0" presId="urn:microsoft.com/office/officeart/2005/8/layout/vList2"/>
    <dgm:cxn modelId="{39F11951-E8F5-4C82-A9A8-0BD7F226C7B9}" type="presOf" srcId="{9C5E8E17-FAB0-413A-814B-8F226B3B77EF}" destId="{E6BA844C-7326-4439-8375-729C7E68CBC0}" srcOrd="0" destOrd="0" presId="urn:microsoft.com/office/officeart/2005/8/layout/vList2"/>
    <dgm:cxn modelId="{AC34D698-CAA3-4C9E-8A19-43DECA4C31B9}" srcId="{ABB83678-BFBF-4D6D-B629-F9F7A0E34E24}" destId="{9C5E8E17-FAB0-413A-814B-8F226B3B77EF}" srcOrd="0" destOrd="0" parTransId="{1566C5FB-EFE3-463E-85B3-7E61BC02DA1E}" sibTransId="{F4680538-44A9-4AC9-8A17-DF532BF70671}"/>
    <dgm:cxn modelId="{9EA287CA-C6BC-4C6E-81FF-B224709E9CA6}" type="presOf" srcId="{32B4A02A-E949-4312-A062-17FCE375A8D5}" destId="{7B420A60-9FA2-4F70-9E83-EB8774B3888A}" srcOrd="0" destOrd="0" presId="urn:microsoft.com/office/officeart/2005/8/layout/vList2"/>
    <dgm:cxn modelId="{F610F7E9-1137-4700-B55A-52A43D99B796}" srcId="{ABB83678-BFBF-4D6D-B629-F9F7A0E34E24}" destId="{32B4A02A-E949-4312-A062-17FCE375A8D5}" srcOrd="1" destOrd="0" parTransId="{933B88BB-B4FA-4672-B19F-C8C3F20B6B56}" sibTransId="{242168EF-8492-44C1-894C-8A561EFC2D46}"/>
    <dgm:cxn modelId="{132989FB-A2D6-4D5A-9F5D-D9F3DD549AA8}" type="presParOf" srcId="{1C33797D-F45E-4D26-AC50-6416AC393244}" destId="{E6BA844C-7326-4439-8375-729C7E68CBC0}" srcOrd="0" destOrd="0" presId="urn:microsoft.com/office/officeart/2005/8/layout/vList2"/>
    <dgm:cxn modelId="{8D28472E-A6F7-469E-8A04-6429E19BF0DF}" type="presParOf" srcId="{1C33797D-F45E-4D26-AC50-6416AC393244}" destId="{6C633BAA-5B33-4BA9-8B69-9AC989C9ECA5}" srcOrd="1" destOrd="0" presId="urn:microsoft.com/office/officeart/2005/8/layout/vList2"/>
    <dgm:cxn modelId="{F00D5FCE-2A07-4229-9EA5-FFE644E019A0}" type="presParOf" srcId="{1C33797D-F45E-4D26-AC50-6416AC393244}" destId="{7B420A60-9FA2-4F70-9E83-EB8774B3888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7AC3BB-E6FE-481B-8814-9D46DC9AEB0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8B0E9AA-2C53-499F-BD4D-8D3A3BA79474}">
      <dgm:prSet/>
      <dgm:spPr/>
      <dgm:t>
        <a:bodyPr/>
        <a:lstStyle/>
        <a:p>
          <a:r>
            <a:rPr lang="en-US" b="0" i="0" baseline="0" dirty="0"/>
            <a:t>Keep the redundant frames while remove the Transition Frames.</a:t>
          </a:r>
          <a:endParaRPr lang="en-US" dirty="0"/>
        </a:p>
      </dgm:t>
    </dgm:pt>
    <dgm:pt modelId="{4FC88FA5-E9DA-479E-A979-7FC4A7672954}" type="parTrans" cxnId="{83D7316F-6F34-43D3-99D8-C62C12237216}">
      <dgm:prSet/>
      <dgm:spPr/>
      <dgm:t>
        <a:bodyPr/>
        <a:lstStyle/>
        <a:p>
          <a:endParaRPr lang="en-US"/>
        </a:p>
      </dgm:t>
    </dgm:pt>
    <dgm:pt modelId="{D68831ED-5575-4B33-9508-F2E9FB63F41B}" type="sibTrans" cxnId="{83D7316F-6F34-43D3-99D8-C62C12237216}">
      <dgm:prSet/>
      <dgm:spPr/>
      <dgm:t>
        <a:bodyPr/>
        <a:lstStyle/>
        <a:p>
          <a:endParaRPr lang="en-US"/>
        </a:p>
      </dgm:t>
    </dgm:pt>
    <dgm:pt modelId="{C33042AA-1BBA-483D-8A1B-821CC08C0B83}">
      <dgm:prSet/>
      <dgm:spPr/>
      <dgm:t>
        <a:bodyPr/>
        <a:lstStyle/>
        <a:p>
          <a:r>
            <a:rPr lang="en-US" b="0" i="0" baseline="0" dirty="0"/>
            <a:t>Gaussian Noise Augmentation Helpful.</a:t>
          </a:r>
          <a:endParaRPr lang="en-US" dirty="0"/>
        </a:p>
      </dgm:t>
    </dgm:pt>
    <dgm:pt modelId="{3FE35E34-CB9E-4332-BF78-64F68D34190C}" type="parTrans" cxnId="{740AEC01-EB5A-44DD-B5C6-BDD209B73611}">
      <dgm:prSet/>
      <dgm:spPr/>
      <dgm:t>
        <a:bodyPr/>
        <a:lstStyle/>
        <a:p>
          <a:endParaRPr lang="en-US"/>
        </a:p>
      </dgm:t>
    </dgm:pt>
    <dgm:pt modelId="{23A58E46-F7B4-4E87-9E4E-EC030238A898}" type="sibTrans" cxnId="{740AEC01-EB5A-44DD-B5C6-BDD209B73611}">
      <dgm:prSet/>
      <dgm:spPr/>
      <dgm:t>
        <a:bodyPr/>
        <a:lstStyle/>
        <a:p>
          <a:endParaRPr lang="en-US"/>
        </a:p>
      </dgm:t>
    </dgm:pt>
    <dgm:pt modelId="{6AC69F7C-1236-4F0C-BF07-7897335B5EA0}">
      <dgm:prSet/>
      <dgm:spPr/>
      <dgm:t>
        <a:bodyPr/>
        <a:lstStyle/>
        <a:p>
          <a:r>
            <a:rPr lang="en-US" b="0" i="0" baseline="0" dirty="0"/>
            <a:t>JPEG Compression Augmentation not very helpful.</a:t>
          </a:r>
          <a:endParaRPr lang="en-US" dirty="0"/>
        </a:p>
      </dgm:t>
    </dgm:pt>
    <dgm:pt modelId="{907235FB-424E-47A9-95CA-74D9A1E9942E}" type="parTrans" cxnId="{323F6A37-A2B6-4FDD-82DD-82D04715B979}">
      <dgm:prSet/>
      <dgm:spPr/>
      <dgm:t>
        <a:bodyPr/>
        <a:lstStyle/>
        <a:p>
          <a:endParaRPr lang="en-US"/>
        </a:p>
      </dgm:t>
    </dgm:pt>
    <dgm:pt modelId="{7B02176C-752F-439C-8191-80DBA45A9850}" type="sibTrans" cxnId="{323F6A37-A2B6-4FDD-82DD-82D04715B979}">
      <dgm:prSet/>
      <dgm:spPr/>
      <dgm:t>
        <a:bodyPr/>
        <a:lstStyle/>
        <a:p>
          <a:endParaRPr lang="en-US"/>
        </a:p>
      </dgm:t>
    </dgm:pt>
    <dgm:pt modelId="{E32FF6A8-CE38-41B8-B640-DBD3F0A50B82}">
      <dgm:prSet/>
      <dgm:spPr/>
      <dgm:t>
        <a:bodyPr/>
        <a:lstStyle/>
        <a:p>
          <a:r>
            <a:rPr lang="en-US" b="0" i="0" baseline="0" dirty="0"/>
            <a:t>Gaussian Noise Augmentation on the exp10step3 dataset needs generation of very huge amount of dataset.</a:t>
          </a:r>
          <a:endParaRPr lang="en-IN" b="0" i="0" baseline="0" dirty="0"/>
        </a:p>
      </dgm:t>
    </dgm:pt>
    <dgm:pt modelId="{620CB5E5-C0F9-40FE-89A5-4127D2CC9C1D}" type="parTrans" cxnId="{45E96DA0-5C03-4A50-878D-ADC7DBC82C37}">
      <dgm:prSet/>
      <dgm:spPr/>
      <dgm:t>
        <a:bodyPr/>
        <a:lstStyle/>
        <a:p>
          <a:endParaRPr lang="en-IN"/>
        </a:p>
      </dgm:t>
    </dgm:pt>
    <dgm:pt modelId="{BF584E90-0CE8-47D2-889B-EFDD77199145}" type="sibTrans" cxnId="{45E96DA0-5C03-4A50-878D-ADC7DBC82C37}">
      <dgm:prSet/>
      <dgm:spPr/>
      <dgm:t>
        <a:bodyPr/>
        <a:lstStyle/>
        <a:p>
          <a:endParaRPr lang="en-IN"/>
        </a:p>
      </dgm:t>
    </dgm:pt>
    <dgm:pt modelId="{8993EA7D-37CA-440E-A17A-FC80394F1D4E}">
      <dgm:prSet/>
      <dgm:spPr/>
      <dgm:t>
        <a:bodyPr/>
        <a:lstStyle/>
        <a:p>
          <a:r>
            <a:rPr lang="en-US" b="0" i="0" baseline="0" dirty="0"/>
            <a:t>Loss Plot Shows overfitting (Major concern)</a:t>
          </a:r>
          <a:endParaRPr lang="en-IN" b="0" i="0" baseline="0" dirty="0"/>
        </a:p>
      </dgm:t>
    </dgm:pt>
    <dgm:pt modelId="{40A5B08B-21FD-4200-9370-9041CB221694}" type="parTrans" cxnId="{907A2A53-6367-4ED3-9B69-28B0F3429101}">
      <dgm:prSet/>
      <dgm:spPr/>
      <dgm:t>
        <a:bodyPr/>
        <a:lstStyle/>
        <a:p>
          <a:endParaRPr lang="en-IN"/>
        </a:p>
      </dgm:t>
    </dgm:pt>
    <dgm:pt modelId="{F2962424-AB04-4967-B029-82FEA620FF3F}" type="sibTrans" cxnId="{907A2A53-6367-4ED3-9B69-28B0F3429101}">
      <dgm:prSet/>
      <dgm:spPr/>
      <dgm:t>
        <a:bodyPr/>
        <a:lstStyle/>
        <a:p>
          <a:endParaRPr lang="en-IN"/>
        </a:p>
      </dgm:t>
    </dgm:pt>
    <dgm:pt modelId="{281D0036-B71A-4186-8E22-8E6660583CE0}" type="pres">
      <dgm:prSet presAssocID="{F77AC3BB-E6FE-481B-8814-9D46DC9AEB06}" presName="linear" presStyleCnt="0">
        <dgm:presLayoutVars>
          <dgm:animLvl val="lvl"/>
          <dgm:resizeHandles val="exact"/>
        </dgm:presLayoutVars>
      </dgm:prSet>
      <dgm:spPr/>
    </dgm:pt>
    <dgm:pt modelId="{994D4D7C-EC1F-4F04-A660-3F5E45D23E20}" type="pres">
      <dgm:prSet presAssocID="{68B0E9AA-2C53-499F-BD4D-8D3A3BA7947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D9EB1AC-7551-4EA7-9F3D-71B0180F062F}" type="pres">
      <dgm:prSet presAssocID="{D68831ED-5575-4B33-9508-F2E9FB63F41B}" presName="spacer" presStyleCnt="0"/>
      <dgm:spPr/>
    </dgm:pt>
    <dgm:pt modelId="{641B8AA5-F9FF-4DB1-AF13-B0E2AD399C8D}" type="pres">
      <dgm:prSet presAssocID="{C33042AA-1BBA-483D-8A1B-821CC08C0B8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38D7D92-51F5-457F-9C32-DC0FF6B7BEBF}" type="pres">
      <dgm:prSet presAssocID="{23A58E46-F7B4-4E87-9E4E-EC030238A898}" presName="spacer" presStyleCnt="0"/>
      <dgm:spPr/>
    </dgm:pt>
    <dgm:pt modelId="{97EEDD89-612D-415D-8095-C6142BA398E9}" type="pres">
      <dgm:prSet presAssocID="{6AC69F7C-1236-4F0C-BF07-7897335B5EA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D9D4E47-CC1E-4CBF-B3DA-F493C69984FA}" type="pres">
      <dgm:prSet presAssocID="{7B02176C-752F-439C-8191-80DBA45A9850}" presName="spacer" presStyleCnt="0"/>
      <dgm:spPr/>
    </dgm:pt>
    <dgm:pt modelId="{24E55F20-0F0A-4B16-A17B-2A18873D39E4}" type="pres">
      <dgm:prSet presAssocID="{E32FF6A8-CE38-41B8-B640-DBD3F0A50B8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29348CD-5867-4DF6-B6AE-3EEE1649D757}" type="pres">
      <dgm:prSet presAssocID="{BF584E90-0CE8-47D2-889B-EFDD77199145}" presName="spacer" presStyleCnt="0"/>
      <dgm:spPr/>
    </dgm:pt>
    <dgm:pt modelId="{F731874A-7DC8-4B4A-95DB-54D096B92ABA}" type="pres">
      <dgm:prSet presAssocID="{8993EA7D-37CA-440E-A17A-FC80394F1D4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40AEC01-EB5A-44DD-B5C6-BDD209B73611}" srcId="{F77AC3BB-E6FE-481B-8814-9D46DC9AEB06}" destId="{C33042AA-1BBA-483D-8A1B-821CC08C0B83}" srcOrd="1" destOrd="0" parTransId="{3FE35E34-CB9E-4332-BF78-64F68D34190C}" sibTransId="{23A58E46-F7B4-4E87-9E4E-EC030238A898}"/>
    <dgm:cxn modelId="{37D83212-EA39-4709-9F38-39D0661EADED}" type="presOf" srcId="{68B0E9AA-2C53-499F-BD4D-8D3A3BA79474}" destId="{994D4D7C-EC1F-4F04-A660-3F5E45D23E20}" srcOrd="0" destOrd="0" presId="urn:microsoft.com/office/officeart/2005/8/layout/vList2"/>
    <dgm:cxn modelId="{323F6A37-A2B6-4FDD-82DD-82D04715B979}" srcId="{F77AC3BB-E6FE-481B-8814-9D46DC9AEB06}" destId="{6AC69F7C-1236-4F0C-BF07-7897335B5EA0}" srcOrd="2" destOrd="0" parTransId="{907235FB-424E-47A9-95CA-74D9A1E9942E}" sibTransId="{7B02176C-752F-439C-8191-80DBA45A9850}"/>
    <dgm:cxn modelId="{83D7316F-6F34-43D3-99D8-C62C12237216}" srcId="{F77AC3BB-E6FE-481B-8814-9D46DC9AEB06}" destId="{68B0E9AA-2C53-499F-BD4D-8D3A3BA79474}" srcOrd="0" destOrd="0" parTransId="{4FC88FA5-E9DA-479E-A979-7FC4A7672954}" sibTransId="{D68831ED-5575-4B33-9508-F2E9FB63F41B}"/>
    <dgm:cxn modelId="{02971A72-4238-485D-BC2E-278CBC3DD493}" type="presOf" srcId="{C33042AA-1BBA-483D-8A1B-821CC08C0B83}" destId="{641B8AA5-F9FF-4DB1-AF13-B0E2AD399C8D}" srcOrd="0" destOrd="0" presId="urn:microsoft.com/office/officeart/2005/8/layout/vList2"/>
    <dgm:cxn modelId="{907A2A53-6367-4ED3-9B69-28B0F3429101}" srcId="{F77AC3BB-E6FE-481B-8814-9D46DC9AEB06}" destId="{8993EA7D-37CA-440E-A17A-FC80394F1D4E}" srcOrd="4" destOrd="0" parTransId="{40A5B08B-21FD-4200-9370-9041CB221694}" sibTransId="{F2962424-AB04-4967-B029-82FEA620FF3F}"/>
    <dgm:cxn modelId="{45E96DA0-5C03-4A50-878D-ADC7DBC82C37}" srcId="{F77AC3BB-E6FE-481B-8814-9D46DC9AEB06}" destId="{E32FF6A8-CE38-41B8-B640-DBD3F0A50B82}" srcOrd="3" destOrd="0" parTransId="{620CB5E5-C0F9-40FE-89A5-4127D2CC9C1D}" sibTransId="{BF584E90-0CE8-47D2-889B-EFDD77199145}"/>
    <dgm:cxn modelId="{DEFFD7C8-CF0F-43CE-A24C-3F905E27B27D}" type="presOf" srcId="{F77AC3BB-E6FE-481B-8814-9D46DC9AEB06}" destId="{281D0036-B71A-4186-8E22-8E6660583CE0}" srcOrd="0" destOrd="0" presId="urn:microsoft.com/office/officeart/2005/8/layout/vList2"/>
    <dgm:cxn modelId="{B7BCE7CF-B18C-4AE2-B6B6-669354415B07}" type="presOf" srcId="{6AC69F7C-1236-4F0C-BF07-7897335B5EA0}" destId="{97EEDD89-612D-415D-8095-C6142BA398E9}" srcOrd="0" destOrd="0" presId="urn:microsoft.com/office/officeart/2005/8/layout/vList2"/>
    <dgm:cxn modelId="{E57387E3-D721-4851-A20F-10ACC6CB8F5C}" type="presOf" srcId="{E32FF6A8-CE38-41B8-B640-DBD3F0A50B82}" destId="{24E55F20-0F0A-4B16-A17B-2A18873D39E4}" srcOrd="0" destOrd="0" presId="urn:microsoft.com/office/officeart/2005/8/layout/vList2"/>
    <dgm:cxn modelId="{8C114EE4-2ED7-4F59-A84C-951AF1481DA5}" type="presOf" srcId="{8993EA7D-37CA-440E-A17A-FC80394F1D4E}" destId="{F731874A-7DC8-4B4A-95DB-54D096B92ABA}" srcOrd="0" destOrd="0" presId="urn:microsoft.com/office/officeart/2005/8/layout/vList2"/>
    <dgm:cxn modelId="{C118E898-8AA7-40E8-9D03-5C1D697A3EA3}" type="presParOf" srcId="{281D0036-B71A-4186-8E22-8E6660583CE0}" destId="{994D4D7C-EC1F-4F04-A660-3F5E45D23E20}" srcOrd="0" destOrd="0" presId="urn:microsoft.com/office/officeart/2005/8/layout/vList2"/>
    <dgm:cxn modelId="{54C6766F-A5AD-43EC-863A-206D70BF7CA8}" type="presParOf" srcId="{281D0036-B71A-4186-8E22-8E6660583CE0}" destId="{9D9EB1AC-7551-4EA7-9F3D-71B0180F062F}" srcOrd="1" destOrd="0" presId="urn:microsoft.com/office/officeart/2005/8/layout/vList2"/>
    <dgm:cxn modelId="{DF1A3E98-8C15-4923-9498-75A27116E00C}" type="presParOf" srcId="{281D0036-B71A-4186-8E22-8E6660583CE0}" destId="{641B8AA5-F9FF-4DB1-AF13-B0E2AD399C8D}" srcOrd="2" destOrd="0" presId="urn:microsoft.com/office/officeart/2005/8/layout/vList2"/>
    <dgm:cxn modelId="{D0DFE26F-EB02-4D31-85BD-69466F6A2773}" type="presParOf" srcId="{281D0036-B71A-4186-8E22-8E6660583CE0}" destId="{538D7D92-51F5-457F-9C32-DC0FF6B7BEBF}" srcOrd="3" destOrd="0" presId="urn:microsoft.com/office/officeart/2005/8/layout/vList2"/>
    <dgm:cxn modelId="{F399B601-768A-43B2-AD75-E83FD6E4573E}" type="presParOf" srcId="{281D0036-B71A-4186-8E22-8E6660583CE0}" destId="{97EEDD89-612D-415D-8095-C6142BA398E9}" srcOrd="4" destOrd="0" presId="urn:microsoft.com/office/officeart/2005/8/layout/vList2"/>
    <dgm:cxn modelId="{DBAE8FE7-D5F7-4F81-A8D5-D622FB8C764D}" type="presParOf" srcId="{281D0036-B71A-4186-8E22-8E6660583CE0}" destId="{9D9D4E47-CC1E-4CBF-B3DA-F493C69984FA}" srcOrd="5" destOrd="0" presId="urn:microsoft.com/office/officeart/2005/8/layout/vList2"/>
    <dgm:cxn modelId="{7CAC6FC5-DCE1-4B74-B851-9D9C7ABE6D84}" type="presParOf" srcId="{281D0036-B71A-4186-8E22-8E6660583CE0}" destId="{24E55F20-0F0A-4B16-A17B-2A18873D39E4}" srcOrd="6" destOrd="0" presId="urn:microsoft.com/office/officeart/2005/8/layout/vList2"/>
    <dgm:cxn modelId="{29656947-8FC2-4A46-9909-D39D495965FD}" type="presParOf" srcId="{281D0036-B71A-4186-8E22-8E6660583CE0}" destId="{429348CD-5867-4DF6-B6AE-3EEE1649D757}" srcOrd="7" destOrd="0" presId="urn:microsoft.com/office/officeart/2005/8/layout/vList2"/>
    <dgm:cxn modelId="{63CAAA8E-49D3-466C-B71F-818E0B27C311}" type="presParOf" srcId="{281D0036-B71A-4186-8E22-8E6660583CE0}" destId="{F731874A-7DC8-4B4A-95DB-54D096B92AB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C2AA57-6CDA-45E3-8908-2A31437C433D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56722B9-7BBF-428A-8225-D2FA4FACDBBD}">
      <dgm:prSet/>
      <dgm:spPr/>
      <dgm:t>
        <a:bodyPr/>
        <a:lstStyle/>
        <a:p>
          <a:r>
            <a:rPr lang="en-US" b="0" i="0" baseline="0" dirty="0"/>
            <a:t>Resolve </a:t>
          </a:r>
          <a:r>
            <a:rPr lang="en-US" b="1" i="0" baseline="0" dirty="0"/>
            <a:t>Overfitting</a:t>
          </a:r>
          <a:r>
            <a:rPr lang="en-US" b="0" i="0" baseline="0" dirty="0"/>
            <a:t> by applying </a:t>
          </a:r>
          <a:r>
            <a:rPr lang="en-IN" b="1" i="0" baseline="0" dirty="0"/>
            <a:t>early-stopping</a:t>
          </a:r>
          <a:r>
            <a:rPr lang="en-IN" b="0" i="0" baseline="0" dirty="0"/>
            <a:t>.</a:t>
          </a:r>
          <a:endParaRPr lang="en-US" dirty="0"/>
        </a:p>
      </dgm:t>
    </dgm:pt>
    <dgm:pt modelId="{D93786D0-06B4-4F96-8EC4-CC2E90D775AB}" type="parTrans" cxnId="{44CBEA50-F5D9-4CEC-A305-155117CD246B}">
      <dgm:prSet/>
      <dgm:spPr/>
      <dgm:t>
        <a:bodyPr/>
        <a:lstStyle/>
        <a:p>
          <a:endParaRPr lang="en-US"/>
        </a:p>
      </dgm:t>
    </dgm:pt>
    <dgm:pt modelId="{A3EFBFCC-02C6-4EA0-856E-EB4E4C26A1DE}" type="sibTrans" cxnId="{44CBEA50-F5D9-4CEC-A305-155117CD246B}">
      <dgm:prSet/>
      <dgm:spPr/>
      <dgm:t>
        <a:bodyPr/>
        <a:lstStyle/>
        <a:p>
          <a:endParaRPr lang="en-US"/>
        </a:p>
      </dgm:t>
    </dgm:pt>
    <dgm:pt modelId="{2D2CEBB7-E25A-45C8-B616-265F0AADFC4C}">
      <dgm:prSet/>
      <dgm:spPr/>
      <dgm:t>
        <a:bodyPr/>
        <a:lstStyle/>
        <a:p>
          <a:r>
            <a:rPr lang="en-US" b="0" i="0" baseline="0" dirty="0"/>
            <a:t>Gaussian Noise Augmentation exp10step3 &gt; 3X Data</a:t>
          </a:r>
        </a:p>
      </dgm:t>
    </dgm:pt>
    <dgm:pt modelId="{41083A7B-9BC1-42C4-BFAF-B06867031F10}" type="parTrans" cxnId="{E5838A2B-13C3-41E4-A2A2-4C5FE93AFDD8}">
      <dgm:prSet/>
      <dgm:spPr/>
      <dgm:t>
        <a:bodyPr/>
        <a:lstStyle/>
        <a:p>
          <a:endParaRPr lang="en-US"/>
        </a:p>
      </dgm:t>
    </dgm:pt>
    <dgm:pt modelId="{EE83060B-BD49-49FA-B58B-8CED62A2AF66}" type="sibTrans" cxnId="{E5838A2B-13C3-41E4-A2A2-4C5FE93AFDD8}">
      <dgm:prSet/>
      <dgm:spPr/>
      <dgm:t>
        <a:bodyPr/>
        <a:lstStyle/>
        <a:p>
          <a:endParaRPr lang="en-US"/>
        </a:p>
      </dgm:t>
    </dgm:pt>
    <dgm:pt modelId="{98F418B8-882E-4CE2-9224-11E7E68CC8AC}">
      <dgm:prSet/>
      <dgm:spPr/>
      <dgm:t>
        <a:bodyPr/>
        <a:lstStyle/>
        <a:p>
          <a:r>
            <a:rPr lang="en-US" b="0" i="0" baseline="0" dirty="0"/>
            <a:t>Other data augmentations</a:t>
          </a:r>
          <a:endParaRPr lang="en-US" dirty="0"/>
        </a:p>
      </dgm:t>
    </dgm:pt>
    <dgm:pt modelId="{6978131E-2DF6-490A-826A-B0CF2EB7BE4D}" type="parTrans" cxnId="{17E555F5-4488-4D22-BBDA-33A6BD97346B}">
      <dgm:prSet/>
      <dgm:spPr/>
      <dgm:t>
        <a:bodyPr/>
        <a:lstStyle/>
        <a:p>
          <a:endParaRPr lang="en-US"/>
        </a:p>
      </dgm:t>
    </dgm:pt>
    <dgm:pt modelId="{66C5DF6A-4C58-400E-B7DF-1DC78A88614B}" type="sibTrans" cxnId="{17E555F5-4488-4D22-BBDA-33A6BD97346B}">
      <dgm:prSet/>
      <dgm:spPr/>
      <dgm:t>
        <a:bodyPr/>
        <a:lstStyle/>
        <a:p>
          <a:endParaRPr lang="en-US"/>
        </a:p>
      </dgm:t>
    </dgm:pt>
    <dgm:pt modelId="{B2564EF5-1265-40E8-97AE-ABDB68BF03D1}">
      <dgm:prSet/>
      <dgm:spPr/>
      <dgm:t>
        <a:bodyPr/>
        <a:lstStyle/>
        <a:p>
          <a:r>
            <a:rPr lang="en-US" b="0" i="0" baseline="0" dirty="0"/>
            <a:t>Combinations of data augmentation techniques</a:t>
          </a:r>
          <a:endParaRPr lang="en-US" dirty="0"/>
        </a:p>
      </dgm:t>
    </dgm:pt>
    <dgm:pt modelId="{F4D41DD7-360F-44DB-B20E-F28713FF695E}" type="parTrans" cxnId="{1D4E4D55-2CAE-4357-ABDE-5B9E02643EFB}">
      <dgm:prSet/>
      <dgm:spPr/>
      <dgm:t>
        <a:bodyPr/>
        <a:lstStyle/>
        <a:p>
          <a:endParaRPr lang="en-US"/>
        </a:p>
      </dgm:t>
    </dgm:pt>
    <dgm:pt modelId="{17CDD7F2-2CC3-43FA-9647-DEE0F3CAED73}" type="sibTrans" cxnId="{1D4E4D55-2CAE-4357-ABDE-5B9E02643EFB}">
      <dgm:prSet/>
      <dgm:spPr/>
      <dgm:t>
        <a:bodyPr/>
        <a:lstStyle/>
        <a:p>
          <a:endParaRPr lang="en-US"/>
        </a:p>
      </dgm:t>
    </dgm:pt>
    <dgm:pt modelId="{EBE009D4-C7AD-491E-BD0E-91F58E9DC95B}">
      <dgm:prSet/>
      <dgm:spPr/>
      <dgm:t>
        <a:bodyPr/>
        <a:lstStyle/>
        <a:p>
          <a:r>
            <a:rPr lang="en-US" b="0" i="0" baseline="0" dirty="0"/>
            <a:t>Classify all the 6 classes</a:t>
          </a:r>
          <a:endParaRPr lang="en-US" dirty="0"/>
        </a:p>
      </dgm:t>
    </dgm:pt>
    <dgm:pt modelId="{CB30F53C-BAC1-46EC-856D-29B38B5188C4}" type="parTrans" cxnId="{1FEE495C-D767-406D-BA6D-867604BBF5D7}">
      <dgm:prSet/>
      <dgm:spPr/>
      <dgm:t>
        <a:bodyPr/>
        <a:lstStyle/>
        <a:p>
          <a:endParaRPr lang="en-US"/>
        </a:p>
      </dgm:t>
    </dgm:pt>
    <dgm:pt modelId="{D87A3E48-E89C-4269-95A9-D15F818D962B}" type="sibTrans" cxnId="{1FEE495C-D767-406D-BA6D-867604BBF5D7}">
      <dgm:prSet/>
      <dgm:spPr/>
      <dgm:t>
        <a:bodyPr/>
        <a:lstStyle/>
        <a:p>
          <a:endParaRPr lang="en-US"/>
        </a:p>
      </dgm:t>
    </dgm:pt>
    <dgm:pt modelId="{6C76EC33-8366-4ECD-97EF-B4396610ECB0}">
      <dgm:prSet/>
      <dgm:spPr/>
      <dgm:t>
        <a:bodyPr/>
        <a:lstStyle/>
        <a:p>
          <a:r>
            <a:rPr lang="en-US" b="0" i="0" baseline="0" dirty="0"/>
            <a:t>Research on the Training Hyperparameters and Training Model</a:t>
          </a:r>
          <a:endParaRPr lang="en-US" dirty="0"/>
        </a:p>
      </dgm:t>
    </dgm:pt>
    <dgm:pt modelId="{D827705E-EDE8-4B45-BE98-2A6B0E17CA46}" type="parTrans" cxnId="{153D535F-D238-4A5B-827F-E1002E4A2C7B}">
      <dgm:prSet/>
      <dgm:spPr/>
      <dgm:t>
        <a:bodyPr/>
        <a:lstStyle/>
        <a:p>
          <a:endParaRPr lang="en-US"/>
        </a:p>
      </dgm:t>
    </dgm:pt>
    <dgm:pt modelId="{2A807A51-1152-41C8-8AD0-5DAA562578E3}" type="sibTrans" cxnId="{153D535F-D238-4A5B-827F-E1002E4A2C7B}">
      <dgm:prSet/>
      <dgm:spPr/>
      <dgm:t>
        <a:bodyPr/>
        <a:lstStyle/>
        <a:p>
          <a:endParaRPr lang="en-US"/>
        </a:p>
      </dgm:t>
    </dgm:pt>
    <dgm:pt modelId="{E5721B7B-E800-4D13-9D88-20BCB63FA5FE}">
      <dgm:prSet/>
      <dgm:spPr/>
      <dgm:t>
        <a:bodyPr/>
        <a:lstStyle/>
        <a:p>
          <a:r>
            <a:rPr lang="en-US" dirty="0"/>
            <a:t>Classification of B</a:t>
          </a:r>
          <a:r>
            <a:rPr lang="en-IN" b="0" i="0" baseline="0" dirty="0" err="1"/>
            <a:t>enign</a:t>
          </a:r>
          <a:r>
            <a:rPr lang="en-IN" b="0" i="0" baseline="0" dirty="0"/>
            <a:t> or Malignant </a:t>
          </a:r>
          <a:r>
            <a:rPr lang="en-IN" b="0" i="0" baseline="0" dirty="0" err="1"/>
            <a:t>tumor</a:t>
          </a:r>
          <a:r>
            <a:rPr lang="en-IN" b="0" i="0" baseline="0" dirty="0"/>
            <a:t>.</a:t>
          </a:r>
          <a:endParaRPr lang="en-US" dirty="0"/>
        </a:p>
      </dgm:t>
    </dgm:pt>
    <dgm:pt modelId="{F5EC2BD8-FC7E-4FE1-8598-7A9EABC39009}" type="parTrans" cxnId="{464C5028-A26F-4AF3-A533-C3499EC19D7B}">
      <dgm:prSet/>
      <dgm:spPr/>
      <dgm:t>
        <a:bodyPr/>
        <a:lstStyle/>
        <a:p>
          <a:endParaRPr lang="en-US"/>
        </a:p>
      </dgm:t>
    </dgm:pt>
    <dgm:pt modelId="{0B70347C-1FDA-4348-A9E9-F06749730063}" type="sibTrans" cxnId="{464C5028-A26F-4AF3-A533-C3499EC19D7B}">
      <dgm:prSet/>
      <dgm:spPr/>
      <dgm:t>
        <a:bodyPr/>
        <a:lstStyle/>
        <a:p>
          <a:endParaRPr lang="en-US"/>
        </a:p>
      </dgm:t>
    </dgm:pt>
    <dgm:pt modelId="{600F19DA-8AED-41E5-BCAC-AEE5C14E3AFE}">
      <dgm:prSet/>
      <dgm:spPr/>
      <dgm:t>
        <a:bodyPr/>
        <a:lstStyle/>
        <a:p>
          <a:r>
            <a:rPr lang="en-US" dirty="0"/>
            <a:t>Autonomous Ultrasound Scanning Machine</a:t>
          </a:r>
          <a:endParaRPr lang="en-IN" dirty="0"/>
        </a:p>
      </dgm:t>
    </dgm:pt>
    <dgm:pt modelId="{5AB50B3D-4066-436C-ABE2-6A436F09A5B1}" type="parTrans" cxnId="{09C811E2-3138-4BDD-A866-5F72A915278A}">
      <dgm:prSet/>
      <dgm:spPr/>
      <dgm:t>
        <a:bodyPr/>
        <a:lstStyle/>
        <a:p>
          <a:endParaRPr lang="en-IN"/>
        </a:p>
      </dgm:t>
    </dgm:pt>
    <dgm:pt modelId="{8A2F6221-2898-4A05-A462-95F9D0DFB7A9}" type="sibTrans" cxnId="{09C811E2-3138-4BDD-A866-5F72A915278A}">
      <dgm:prSet/>
      <dgm:spPr/>
      <dgm:t>
        <a:bodyPr/>
        <a:lstStyle/>
        <a:p>
          <a:endParaRPr lang="en-IN"/>
        </a:p>
      </dgm:t>
    </dgm:pt>
    <dgm:pt modelId="{07387B98-F623-48AF-B0D9-EBB34D5D5F29}" type="pres">
      <dgm:prSet presAssocID="{F2C2AA57-6CDA-45E3-8908-2A31437C433D}" presName="diagram" presStyleCnt="0">
        <dgm:presLayoutVars>
          <dgm:dir/>
          <dgm:resizeHandles val="exact"/>
        </dgm:presLayoutVars>
      </dgm:prSet>
      <dgm:spPr/>
    </dgm:pt>
    <dgm:pt modelId="{F088145E-9729-41E8-91B1-ED88C7508EB4}" type="pres">
      <dgm:prSet presAssocID="{D56722B9-7BBF-428A-8225-D2FA4FACDBBD}" presName="node" presStyleLbl="node1" presStyleIdx="0" presStyleCnt="8">
        <dgm:presLayoutVars>
          <dgm:bulletEnabled val="1"/>
        </dgm:presLayoutVars>
      </dgm:prSet>
      <dgm:spPr/>
    </dgm:pt>
    <dgm:pt modelId="{524C9BB7-B986-4A29-BB3E-8AFA102026F2}" type="pres">
      <dgm:prSet presAssocID="{A3EFBFCC-02C6-4EA0-856E-EB4E4C26A1DE}" presName="sibTrans" presStyleCnt="0"/>
      <dgm:spPr/>
    </dgm:pt>
    <dgm:pt modelId="{244CF2F2-8816-4848-A6ED-929BD92D00EB}" type="pres">
      <dgm:prSet presAssocID="{2D2CEBB7-E25A-45C8-B616-265F0AADFC4C}" presName="node" presStyleLbl="node1" presStyleIdx="1" presStyleCnt="8">
        <dgm:presLayoutVars>
          <dgm:bulletEnabled val="1"/>
        </dgm:presLayoutVars>
      </dgm:prSet>
      <dgm:spPr/>
    </dgm:pt>
    <dgm:pt modelId="{878115B8-28EA-4833-B3E5-EBCC2421AD41}" type="pres">
      <dgm:prSet presAssocID="{EE83060B-BD49-49FA-B58B-8CED62A2AF66}" presName="sibTrans" presStyleCnt="0"/>
      <dgm:spPr/>
    </dgm:pt>
    <dgm:pt modelId="{32AFCB71-505B-4012-AEE1-F2C7BB424178}" type="pres">
      <dgm:prSet presAssocID="{98F418B8-882E-4CE2-9224-11E7E68CC8AC}" presName="node" presStyleLbl="node1" presStyleIdx="2" presStyleCnt="8">
        <dgm:presLayoutVars>
          <dgm:bulletEnabled val="1"/>
        </dgm:presLayoutVars>
      </dgm:prSet>
      <dgm:spPr/>
    </dgm:pt>
    <dgm:pt modelId="{43D75108-3D7A-45A1-A99D-E6E9920123AA}" type="pres">
      <dgm:prSet presAssocID="{66C5DF6A-4C58-400E-B7DF-1DC78A88614B}" presName="sibTrans" presStyleCnt="0"/>
      <dgm:spPr/>
    </dgm:pt>
    <dgm:pt modelId="{850F6EB2-57C5-47F9-BF02-035922289337}" type="pres">
      <dgm:prSet presAssocID="{B2564EF5-1265-40E8-97AE-ABDB68BF03D1}" presName="node" presStyleLbl="node1" presStyleIdx="3" presStyleCnt="8">
        <dgm:presLayoutVars>
          <dgm:bulletEnabled val="1"/>
        </dgm:presLayoutVars>
      </dgm:prSet>
      <dgm:spPr/>
    </dgm:pt>
    <dgm:pt modelId="{B90E1354-B9CB-4EBB-9DE3-1C990BD304EB}" type="pres">
      <dgm:prSet presAssocID="{17CDD7F2-2CC3-43FA-9647-DEE0F3CAED73}" presName="sibTrans" presStyleCnt="0"/>
      <dgm:spPr/>
    </dgm:pt>
    <dgm:pt modelId="{DD712C64-1E29-4BDA-A885-D488F95F8CA5}" type="pres">
      <dgm:prSet presAssocID="{EBE009D4-C7AD-491E-BD0E-91F58E9DC95B}" presName="node" presStyleLbl="node1" presStyleIdx="4" presStyleCnt="8">
        <dgm:presLayoutVars>
          <dgm:bulletEnabled val="1"/>
        </dgm:presLayoutVars>
      </dgm:prSet>
      <dgm:spPr/>
    </dgm:pt>
    <dgm:pt modelId="{A878F1BF-E4E4-4CB7-8940-6AA0E4789DAE}" type="pres">
      <dgm:prSet presAssocID="{D87A3E48-E89C-4269-95A9-D15F818D962B}" presName="sibTrans" presStyleCnt="0"/>
      <dgm:spPr/>
    </dgm:pt>
    <dgm:pt modelId="{945E59F1-B0CF-4ABD-B45F-517E6584E724}" type="pres">
      <dgm:prSet presAssocID="{6C76EC33-8366-4ECD-97EF-B4396610ECB0}" presName="node" presStyleLbl="node1" presStyleIdx="5" presStyleCnt="8">
        <dgm:presLayoutVars>
          <dgm:bulletEnabled val="1"/>
        </dgm:presLayoutVars>
      </dgm:prSet>
      <dgm:spPr/>
    </dgm:pt>
    <dgm:pt modelId="{C14E694F-9DCB-411B-B761-F1BA440C27D8}" type="pres">
      <dgm:prSet presAssocID="{2A807A51-1152-41C8-8AD0-5DAA562578E3}" presName="sibTrans" presStyleCnt="0"/>
      <dgm:spPr/>
    </dgm:pt>
    <dgm:pt modelId="{540E1535-2B38-4BC7-9184-C57F9F616D98}" type="pres">
      <dgm:prSet presAssocID="{E5721B7B-E800-4D13-9D88-20BCB63FA5FE}" presName="node" presStyleLbl="node1" presStyleIdx="6" presStyleCnt="8">
        <dgm:presLayoutVars>
          <dgm:bulletEnabled val="1"/>
        </dgm:presLayoutVars>
      </dgm:prSet>
      <dgm:spPr/>
    </dgm:pt>
    <dgm:pt modelId="{7DC23E9F-7666-4E35-BEF4-41A0875D53FC}" type="pres">
      <dgm:prSet presAssocID="{0B70347C-1FDA-4348-A9E9-F06749730063}" presName="sibTrans" presStyleCnt="0"/>
      <dgm:spPr/>
    </dgm:pt>
    <dgm:pt modelId="{28691CC2-D2B0-4A1E-8FD2-B0F2AECFDADB}" type="pres">
      <dgm:prSet presAssocID="{600F19DA-8AED-41E5-BCAC-AEE5C14E3AFE}" presName="node" presStyleLbl="node1" presStyleIdx="7" presStyleCnt="8">
        <dgm:presLayoutVars>
          <dgm:bulletEnabled val="1"/>
        </dgm:presLayoutVars>
      </dgm:prSet>
      <dgm:spPr/>
    </dgm:pt>
  </dgm:ptLst>
  <dgm:cxnLst>
    <dgm:cxn modelId="{E47F4D13-C940-4356-BEA6-550EA07861A6}" type="presOf" srcId="{2D2CEBB7-E25A-45C8-B616-265F0AADFC4C}" destId="{244CF2F2-8816-4848-A6ED-929BD92D00EB}" srcOrd="0" destOrd="0" presId="urn:microsoft.com/office/officeart/2005/8/layout/default"/>
    <dgm:cxn modelId="{464C5028-A26F-4AF3-A533-C3499EC19D7B}" srcId="{F2C2AA57-6CDA-45E3-8908-2A31437C433D}" destId="{E5721B7B-E800-4D13-9D88-20BCB63FA5FE}" srcOrd="6" destOrd="0" parTransId="{F5EC2BD8-FC7E-4FE1-8598-7A9EABC39009}" sibTransId="{0B70347C-1FDA-4348-A9E9-F06749730063}"/>
    <dgm:cxn modelId="{E5838A2B-13C3-41E4-A2A2-4C5FE93AFDD8}" srcId="{F2C2AA57-6CDA-45E3-8908-2A31437C433D}" destId="{2D2CEBB7-E25A-45C8-B616-265F0AADFC4C}" srcOrd="1" destOrd="0" parTransId="{41083A7B-9BC1-42C4-BFAF-B06867031F10}" sibTransId="{EE83060B-BD49-49FA-B58B-8CED62A2AF66}"/>
    <dgm:cxn modelId="{11038A3C-89AE-4396-8572-BCC07AEF315C}" type="presOf" srcId="{98F418B8-882E-4CE2-9224-11E7E68CC8AC}" destId="{32AFCB71-505B-4012-AEE1-F2C7BB424178}" srcOrd="0" destOrd="0" presId="urn:microsoft.com/office/officeart/2005/8/layout/default"/>
    <dgm:cxn modelId="{1FEE495C-D767-406D-BA6D-867604BBF5D7}" srcId="{F2C2AA57-6CDA-45E3-8908-2A31437C433D}" destId="{EBE009D4-C7AD-491E-BD0E-91F58E9DC95B}" srcOrd="4" destOrd="0" parTransId="{CB30F53C-BAC1-46EC-856D-29B38B5188C4}" sibTransId="{D87A3E48-E89C-4269-95A9-D15F818D962B}"/>
    <dgm:cxn modelId="{153D535F-D238-4A5B-827F-E1002E4A2C7B}" srcId="{F2C2AA57-6CDA-45E3-8908-2A31437C433D}" destId="{6C76EC33-8366-4ECD-97EF-B4396610ECB0}" srcOrd="5" destOrd="0" parTransId="{D827705E-EDE8-4B45-BE98-2A6B0E17CA46}" sibTransId="{2A807A51-1152-41C8-8AD0-5DAA562578E3}"/>
    <dgm:cxn modelId="{A8D6124C-FD00-4BFA-A50E-B4F0E0A0CE42}" type="presOf" srcId="{F2C2AA57-6CDA-45E3-8908-2A31437C433D}" destId="{07387B98-F623-48AF-B0D9-EBB34D5D5F29}" srcOrd="0" destOrd="0" presId="urn:microsoft.com/office/officeart/2005/8/layout/default"/>
    <dgm:cxn modelId="{44CBEA50-F5D9-4CEC-A305-155117CD246B}" srcId="{F2C2AA57-6CDA-45E3-8908-2A31437C433D}" destId="{D56722B9-7BBF-428A-8225-D2FA4FACDBBD}" srcOrd="0" destOrd="0" parTransId="{D93786D0-06B4-4F96-8EC4-CC2E90D775AB}" sibTransId="{A3EFBFCC-02C6-4EA0-856E-EB4E4C26A1DE}"/>
    <dgm:cxn modelId="{1D4E4D55-2CAE-4357-ABDE-5B9E02643EFB}" srcId="{F2C2AA57-6CDA-45E3-8908-2A31437C433D}" destId="{B2564EF5-1265-40E8-97AE-ABDB68BF03D1}" srcOrd="3" destOrd="0" parTransId="{F4D41DD7-360F-44DB-B20E-F28713FF695E}" sibTransId="{17CDD7F2-2CC3-43FA-9647-DEE0F3CAED73}"/>
    <dgm:cxn modelId="{979F6D78-7C19-4B56-ABAD-0D4A9EADB68D}" type="presOf" srcId="{B2564EF5-1265-40E8-97AE-ABDB68BF03D1}" destId="{850F6EB2-57C5-47F9-BF02-035922289337}" srcOrd="0" destOrd="0" presId="urn:microsoft.com/office/officeart/2005/8/layout/default"/>
    <dgm:cxn modelId="{B9828FA6-E372-4C83-A5A7-59B37C511D8F}" type="presOf" srcId="{600F19DA-8AED-41E5-BCAC-AEE5C14E3AFE}" destId="{28691CC2-D2B0-4A1E-8FD2-B0F2AECFDADB}" srcOrd="0" destOrd="0" presId="urn:microsoft.com/office/officeart/2005/8/layout/default"/>
    <dgm:cxn modelId="{6F3ECEAB-587A-4277-8A7B-948978BD4BE4}" type="presOf" srcId="{D56722B9-7BBF-428A-8225-D2FA4FACDBBD}" destId="{F088145E-9729-41E8-91B1-ED88C7508EB4}" srcOrd="0" destOrd="0" presId="urn:microsoft.com/office/officeart/2005/8/layout/default"/>
    <dgm:cxn modelId="{B0921DB0-405D-4BC4-81DE-9994F7D189FC}" type="presOf" srcId="{EBE009D4-C7AD-491E-BD0E-91F58E9DC95B}" destId="{DD712C64-1E29-4BDA-A885-D488F95F8CA5}" srcOrd="0" destOrd="0" presId="urn:microsoft.com/office/officeart/2005/8/layout/default"/>
    <dgm:cxn modelId="{798BDEBC-327B-434C-B258-D11420B6B152}" type="presOf" srcId="{6C76EC33-8366-4ECD-97EF-B4396610ECB0}" destId="{945E59F1-B0CF-4ABD-B45F-517E6584E724}" srcOrd="0" destOrd="0" presId="urn:microsoft.com/office/officeart/2005/8/layout/default"/>
    <dgm:cxn modelId="{8BA0D4DB-822D-4DAE-B185-48EA9A9C884D}" type="presOf" srcId="{E5721B7B-E800-4D13-9D88-20BCB63FA5FE}" destId="{540E1535-2B38-4BC7-9184-C57F9F616D98}" srcOrd="0" destOrd="0" presId="urn:microsoft.com/office/officeart/2005/8/layout/default"/>
    <dgm:cxn modelId="{09C811E2-3138-4BDD-A866-5F72A915278A}" srcId="{F2C2AA57-6CDA-45E3-8908-2A31437C433D}" destId="{600F19DA-8AED-41E5-BCAC-AEE5C14E3AFE}" srcOrd="7" destOrd="0" parTransId="{5AB50B3D-4066-436C-ABE2-6A436F09A5B1}" sibTransId="{8A2F6221-2898-4A05-A462-95F9D0DFB7A9}"/>
    <dgm:cxn modelId="{17E555F5-4488-4D22-BBDA-33A6BD97346B}" srcId="{F2C2AA57-6CDA-45E3-8908-2A31437C433D}" destId="{98F418B8-882E-4CE2-9224-11E7E68CC8AC}" srcOrd="2" destOrd="0" parTransId="{6978131E-2DF6-490A-826A-B0CF2EB7BE4D}" sibTransId="{66C5DF6A-4C58-400E-B7DF-1DC78A88614B}"/>
    <dgm:cxn modelId="{08FAF4B9-D987-4B98-AAB2-A25B4B1490C3}" type="presParOf" srcId="{07387B98-F623-48AF-B0D9-EBB34D5D5F29}" destId="{F088145E-9729-41E8-91B1-ED88C7508EB4}" srcOrd="0" destOrd="0" presId="urn:microsoft.com/office/officeart/2005/8/layout/default"/>
    <dgm:cxn modelId="{B0056F0E-13A7-4ECC-A9F9-21EEA2E11C30}" type="presParOf" srcId="{07387B98-F623-48AF-B0D9-EBB34D5D5F29}" destId="{524C9BB7-B986-4A29-BB3E-8AFA102026F2}" srcOrd="1" destOrd="0" presId="urn:microsoft.com/office/officeart/2005/8/layout/default"/>
    <dgm:cxn modelId="{CAA43455-742A-4876-BD9A-7881AE2A898E}" type="presParOf" srcId="{07387B98-F623-48AF-B0D9-EBB34D5D5F29}" destId="{244CF2F2-8816-4848-A6ED-929BD92D00EB}" srcOrd="2" destOrd="0" presId="urn:microsoft.com/office/officeart/2005/8/layout/default"/>
    <dgm:cxn modelId="{59E538F9-920E-49A7-930D-115F8C356200}" type="presParOf" srcId="{07387B98-F623-48AF-B0D9-EBB34D5D5F29}" destId="{878115B8-28EA-4833-B3E5-EBCC2421AD41}" srcOrd="3" destOrd="0" presId="urn:microsoft.com/office/officeart/2005/8/layout/default"/>
    <dgm:cxn modelId="{2AAFB29C-1C5F-4D5D-9D19-00BC7ADA4BDA}" type="presParOf" srcId="{07387B98-F623-48AF-B0D9-EBB34D5D5F29}" destId="{32AFCB71-505B-4012-AEE1-F2C7BB424178}" srcOrd="4" destOrd="0" presId="urn:microsoft.com/office/officeart/2005/8/layout/default"/>
    <dgm:cxn modelId="{C23C1726-8383-482C-9A40-8FC399F71A4E}" type="presParOf" srcId="{07387B98-F623-48AF-B0D9-EBB34D5D5F29}" destId="{43D75108-3D7A-45A1-A99D-E6E9920123AA}" srcOrd="5" destOrd="0" presId="urn:microsoft.com/office/officeart/2005/8/layout/default"/>
    <dgm:cxn modelId="{03BB20F3-6265-4B04-A563-472FEAAAF78C}" type="presParOf" srcId="{07387B98-F623-48AF-B0D9-EBB34D5D5F29}" destId="{850F6EB2-57C5-47F9-BF02-035922289337}" srcOrd="6" destOrd="0" presId="urn:microsoft.com/office/officeart/2005/8/layout/default"/>
    <dgm:cxn modelId="{ED662C51-6EF7-477B-B1E0-923E668382ED}" type="presParOf" srcId="{07387B98-F623-48AF-B0D9-EBB34D5D5F29}" destId="{B90E1354-B9CB-4EBB-9DE3-1C990BD304EB}" srcOrd="7" destOrd="0" presId="urn:microsoft.com/office/officeart/2005/8/layout/default"/>
    <dgm:cxn modelId="{B0136BEA-0C40-45ED-A362-DFDB3DBA409F}" type="presParOf" srcId="{07387B98-F623-48AF-B0D9-EBB34D5D5F29}" destId="{DD712C64-1E29-4BDA-A885-D488F95F8CA5}" srcOrd="8" destOrd="0" presId="urn:microsoft.com/office/officeart/2005/8/layout/default"/>
    <dgm:cxn modelId="{D1E9FE44-69B0-4D5F-ACAE-F326C307586E}" type="presParOf" srcId="{07387B98-F623-48AF-B0D9-EBB34D5D5F29}" destId="{A878F1BF-E4E4-4CB7-8940-6AA0E4789DAE}" srcOrd="9" destOrd="0" presId="urn:microsoft.com/office/officeart/2005/8/layout/default"/>
    <dgm:cxn modelId="{B70C1993-7172-4FFC-A927-AD32F83E6CCE}" type="presParOf" srcId="{07387B98-F623-48AF-B0D9-EBB34D5D5F29}" destId="{945E59F1-B0CF-4ABD-B45F-517E6584E724}" srcOrd="10" destOrd="0" presId="urn:microsoft.com/office/officeart/2005/8/layout/default"/>
    <dgm:cxn modelId="{A47481F7-A478-4935-9B11-CE39F80F3492}" type="presParOf" srcId="{07387B98-F623-48AF-B0D9-EBB34D5D5F29}" destId="{C14E694F-9DCB-411B-B761-F1BA440C27D8}" srcOrd="11" destOrd="0" presId="urn:microsoft.com/office/officeart/2005/8/layout/default"/>
    <dgm:cxn modelId="{B7823BCC-D9A0-40DE-BE1D-9DA0FF2AAEC6}" type="presParOf" srcId="{07387B98-F623-48AF-B0D9-EBB34D5D5F29}" destId="{540E1535-2B38-4BC7-9184-C57F9F616D98}" srcOrd="12" destOrd="0" presId="urn:microsoft.com/office/officeart/2005/8/layout/default"/>
    <dgm:cxn modelId="{3C8FBDE5-B79D-4837-97FE-23C18D17AB82}" type="presParOf" srcId="{07387B98-F623-48AF-B0D9-EBB34D5D5F29}" destId="{7DC23E9F-7666-4E35-BEF4-41A0875D53FC}" srcOrd="13" destOrd="0" presId="urn:microsoft.com/office/officeart/2005/8/layout/default"/>
    <dgm:cxn modelId="{88C92A89-3176-4CFB-9274-36BFF8F8E937}" type="presParOf" srcId="{07387B98-F623-48AF-B0D9-EBB34D5D5F29}" destId="{28691CC2-D2B0-4A1E-8FD2-B0F2AECFDADB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3CE9C7A-1A9E-41D5-BCDA-93E7744C80E3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7344244-C49D-40CE-98A7-779E87807C51}">
      <dgm:prSet phldrT="[Text]"/>
      <dgm:spPr>
        <a:blipFill rotWithShape="0">
          <a:blip xmlns:r="http://schemas.openxmlformats.org/officeDocument/2006/relationships" r:embed="rId1"/>
          <a:srcRect/>
          <a:stretch>
            <a:fillRect l="-20000" r="-20000"/>
          </a:stretch>
        </a:blipFill>
      </dgm:spPr>
      <dgm:t>
        <a:bodyPr/>
        <a:lstStyle/>
        <a:p>
          <a:endParaRPr lang="en-IN" dirty="0"/>
        </a:p>
      </dgm:t>
    </dgm:pt>
    <dgm:pt modelId="{55D71919-23A3-4508-A751-D00C0C7A7782}" type="parTrans" cxnId="{1BECDABE-A72B-4ECD-A9FC-48CAD09846E7}">
      <dgm:prSet/>
      <dgm:spPr/>
      <dgm:t>
        <a:bodyPr/>
        <a:lstStyle/>
        <a:p>
          <a:endParaRPr lang="en-IN"/>
        </a:p>
      </dgm:t>
    </dgm:pt>
    <dgm:pt modelId="{541A1439-4670-4A35-B4B6-1901635BF5F7}" type="sibTrans" cxnId="{1BECDABE-A72B-4ECD-A9FC-48CAD09846E7}">
      <dgm:prSet/>
      <dgm:spPr/>
      <dgm:t>
        <a:bodyPr/>
        <a:lstStyle/>
        <a:p>
          <a:endParaRPr lang="en-IN"/>
        </a:p>
      </dgm:t>
    </dgm:pt>
    <dgm:pt modelId="{022147BB-8803-4F63-BE04-6326AA5A439E}">
      <dgm:prSet phldrT="[Text]" custT="1"/>
      <dgm:spPr/>
      <dgm:t>
        <a:bodyPr/>
        <a:lstStyle/>
        <a:p>
          <a:r>
            <a:rPr lang="en-US" sz="2000" b="1" dirty="0">
              <a:solidFill>
                <a:schemeClr val="tx1">
                  <a:lumMod val="75000"/>
                  <a:lumOff val="25000"/>
                </a:schemeClr>
              </a:solidFill>
            </a:rPr>
            <a:t>Data </a:t>
          </a:r>
        </a:p>
        <a:p>
          <a:r>
            <a:rPr lang="en-US" sz="2000" b="1" dirty="0">
              <a:solidFill>
                <a:schemeClr val="tx1">
                  <a:lumMod val="75000"/>
                  <a:lumOff val="25000"/>
                </a:schemeClr>
              </a:solidFill>
            </a:rPr>
            <a:t>Pre-process</a:t>
          </a:r>
          <a:endParaRPr lang="en-IN" sz="2000" b="1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57C23DF-2199-4E78-9F8B-35E3B47298BB}" type="parTrans" cxnId="{C10A0513-43B9-424A-A912-3B49126B20C0}">
      <dgm:prSet/>
      <dgm:spPr/>
      <dgm:t>
        <a:bodyPr/>
        <a:lstStyle/>
        <a:p>
          <a:endParaRPr lang="en-IN"/>
        </a:p>
      </dgm:t>
    </dgm:pt>
    <dgm:pt modelId="{C3A6BA74-745D-4B33-8E82-3318856401BD}" type="sibTrans" cxnId="{C10A0513-43B9-424A-A912-3B49126B20C0}">
      <dgm:prSet/>
      <dgm:spPr/>
      <dgm:t>
        <a:bodyPr/>
        <a:lstStyle/>
        <a:p>
          <a:endParaRPr lang="en-IN"/>
        </a:p>
      </dgm:t>
    </dgm:pt>
    <dgm:pt modelId="{E0FCD3B0-6EBA-4941-BC5E-DCDCCABFEE38}">
      <dgm:prSet phldrT="[Text]"/>
      <dgm:spPr/>
      <dgm:t>
        <a:bodyPr/>
        <a:lstStyle/>
        <a:p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</a:rPr>
            <a:t>OUTPUT:</a:t>
          </a:r>
        </a:p>
        <a:p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</a:rPr>
            <a:t>Background</a:t>
          </a:r>
        </a:p>
        <a:p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</a:rPr>
            <a:t>OR</a:t>
          </a:r>
        </a:p>
        <a:p>
          <a:r>
            <a:rPr lang="en-US" b="1" dirty="0" err="1">
              <a:solidFill>
                <a:schemeClr val="tx1">
                  <a:lumMod val="75000"/>
                  <a:lumOff val="25000"/>
                </a:schemeClr>
              </a:solidFill>
            </a:rPr>
            <a:t>Uniloc</a:t>
          </a:r>
          <a:endParaRPr lang="en-IN" b="1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1530347-3D26-4F46-9247-7DD764E8FB5D}" type="parTrans" cxnId="{484F9ED1-98B6-475F-A8F3-27037FD1BC49}">
      <dgm:prSet/>
      <dgm:spPr/>
      <dgm:t>
        <a:bodyPr/>
        <a:lstStyle/>
        <a:p>
          <a:endParaRPr lang="en-IN"/>
        </a:p>
      </dgm:t>
    </dgm:pt>
    <dgm:pt modelId="{2620FBB3-EA6A-43C8-B3A0-CCD4E8D0FA8D}" type="sibTrans" cxnId="{484F9ED1-98B6-475F-A8F3-27037FD1BC49}">
      <dgm:prSet/>
      <dgm:spPr/>
      <dgm:t>
        <a:bodyPr/>
        <a:lstStyle/>
        <a:p>
          <a:endParaRPr lang="en-IN"/>
        </a:p>
      </dgm:t>
    </dgm:pt>
    <dgm:pt modelId="{9B0E22CF-7521-47DE-8959-29EE39EEDE72}">
      <dgm:prSet custT="1"/>
      <dgm:spPr/>
      <dgm:t>
        <a:bodyPr/>
        <a:lstStyle/>
        <a:p>
          <a:r>
            <a:rPr lang="en-US" sz="2000" b="1" dirty="0">
              <a:solidFill>
                <a:schemeClr val="tx1">
                  <a:lumMod val="75000"/>
                  <a:lumOff val="25000"/>
                </a:schemeClr>
              </a:solidFill>
            </a:rPr>
            <a:t>Data Augmentation</a:t>
          </a:r>
          <a:endParaRPr lang="en-IN" sz="2000" b="1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382399B-3728-4D43-B170-AEEED648A6F1}" type="parTrans" cxnId="{89FFCADA-6215-4246-AAD9-74F800B4379B}">
      <dgm:prSet/>
      <dgm:spPr/>
      <dgm:t>
        <a:bodyPr/>
        <a:lstStyle/>
        <a:p>
          <a:endParaRPr lang="en-IN"/>
        </a:p>
      </dgm:t>
    </dgm:pt>
    <dgm:pt modelId="{7BFAFC26-48C2-400A-B9FD-E5B00F1E5201}" type="sibTrans" cxnId="{89FFCADA-6215-4246-AAD9-74F800B4379B}">
      <dgm:prSet/>
      <dgm:spPr/>
      <dgm:t>
        <a:bodyPr/>
        <a:lstStyle/>
        <a:p>
          <a:endParaRPr lang="en-IN"/>
        </a:p>
      </dgm:t>
    </dgm:pt>
    <dgm:pt modelId="{2422F4CF-1960-4FB1-B8B9-3C634A10E54B}">
      <dgm:prSet/>
      <dgm:spPr>
        <a:blipFill rotWithShape="0">
          <a:blip xmlns:r="http://schemas.openxmlformats.org/officeDocument/2006/relationships" r:embed="rId2"/>
          <a:srcRect/>
          <a:stretch>
            <a:fillRect l="-77000" r="-77000"/>
          </a:stretch>
        </a:blipFill>
      </dgm:spPr>
      <dgm:t>
        <a:bodyPr/>
        <a:lstStyle/>
        <a:p>
          <a:endParaRPr lang="en-IN"/>
        </a:p>
      </dgm:t>
    </dgm:pt>
    <dgm:pt modelId="{0FEAD49C-B6EB-4A43-B57A-4209BDA11A3A}" type="parTrans" cxnId="{F80FB599-11CA-4739-A3BF-0A9621818441}">
      <dgm:prSet/>
      <dgm:spPr/>
      <dgm:t>
        <a:bodyPr/>
        <a:lstStyle/>
        <a:p>
          <a:endParaRPr lang="en-IN"/>
        </a:p>
      </dgm:t>
    </dgm:pt>
    <dgm:pt modelId="{68E3ABCA-0D05-4C25-885B-7D01F741576B}" type="sibTrans" cxnId="{F80FB599-11CA-4739-A3BF-0A9621818441}">
      <dgm:prSet/>
      <dgm:spPr/>
      <dgm:t>
        <a:bodyPr/>
        <a:lstStyle/>
        <a:p>
          <a:endParaRPr lang="en-IN"/>
        </a:p>
      </dgm:t>
    </dgm:pt>
    <dgm:pt modelId="{5CCAB3DF-E718-4184-A822-5AF340231FDF}">
      <dgm:prSet/>
      <dgm:spPr/>
      <dgm:t>
        <a:bodyPr/>
        <a:lstStyle/>
        <a:p>
          <a:pPr>
            <a:buNone/>
          </a:pPr>
          <a:r>
            <a:rPr lang="en-US" dirty="0"/>
            <a:t>             </a:t>
          </a:r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</a:rPr>
            <a:t>LeNet5 Model</a:t>
          </a:r>
          <a:endParaRPr lang="en-IN" b="1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6AD659A-D934-45B4-9545-6F493D35BBEC}" type="parTrans" cxnId="{10F25CCF-E411-4092-A152-58BAAAC75393}">
      <dgm:prSet/>
      <dgm:spPr/>
      <dgm:t>
        <a:bodyPr/>
        <a:lstStyle/>
        <a:p>
          <a:endParaRPr lang="en-IN"/>
        </a:p>
      </dgm:t>
    </dgm:pt>
    <dgm:pt modelId="{F5729030-A8BE-4E35-AD16-C91B16A59A8C}" type="sibTrans" cxnId="{10F25CCF-E411-4092-A152-58BAAAC75393}">
      <dgm:prSet/>
      <dgm:spPr/>
      <dgm:t>
        <a:bodyPr/>
        <a:lstStyle/>
        <a:p>
          <a:endParaRPr lang="en-IN"/>
        </a:p>
      </dgm:t>
    </dgm:pt>
    <dgm:pt modelId="{CD4CC723-5D91-47C7-807B-8C60082F7DD1}">
      <dgm:prSet/>
      <dgm:spPr/>
      <dgm:t>
        <a:bodyPr/>
        <a:lstStyle/>
        <a:p>
          <a:pPr>
            <a:buNone/>
          </a:pPr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</a:rPr>
            <a:t>          Input Image</a:t>
          </a:r>
          <a:endParaRPr lang="en-IN" b="1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E53BB68-5EB2-45BE-A384-FD1717B841A4}" type="parTrans" cxnId="{0C860E5E-A615-4A68-B187-720619D3305A}">
      <dgm:prSet/>
      <dgm:spPr/>
      <dgm:t>
        <a:bodyPr/>
        <a:lstStyle/>
        <a:p>
          <a:endParaRPr lang="en-IN"/>
        </a:p>
      </dgm:t>
    </dgm:pt>
    <dgm:pt modelId="{F249D30D-B531-4061-B2F0-C51B5ABC4333}" type="sibTrans" cxnId="{0C860E5E-A615-4A68-B187-720619D3305A}">
      <dgm:prSet/>
      <dgm:spPr/>
      <dgm:t>
        <a:bodyPr/>
        <a:lstStyle/>
        <a:p>
          <a:endParaRPr lang="en-IN"/>
        </a:p>
      </dgm:t>
    </dgm:pt>
    <dgm:pt modelId="{8EA276CC-8690-4650-8621-0BCD84A7E142}" type="pres">
      <dgm:prSet presAssocID="{C3CE9C7A-1A9E-41D5-BCDA-93E7744C80E3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10F2807-1E89-4A15-8322-000FADDE5D6B}" type="pres">
      <dgm:prSet presAssocID="{E0FCD3B0-6EBA-4941-BC5E-DCDCCABFEE38}" presName="Accent5" presStyleCnt="0"/>
      <dgm:spPr/>
    </dgm:pt>
    <dgm:pt modelId="{5ECB8A4F-FB49-48C1-979F-521C539FFC34}" type="pres">
      <dgm:prSet presAssocID="{E0FCD3B0-6EBA-4941-BC5E-DCDCCABFEE38}" presName="Accent" presStyleLbl="node1" presStyleIdx="0" presStyleCnt="5"/>
      <dgm:spPr/>
    </dgm:pt>
    <dgm:pt modelId="{9118BA1F-2846-434B-9B07-4C4E244115A0}" type="pres">
      <dgm:prSet presAssocID="{E0FCD3B0-6EBA-4941-BC5E-DCDCCABFEE38}" presName="ParentBackground5" presStyleCnt="0"/>
      <dgm:spPr/>
    </dgm:pt>
    <dgm:pt modelId="{1F4196BA-FCE4-4B5D-AEFF-931400C24FB2}" type="pres">
      <dgm:prSet presAssocID="{E0FCD3B0-6EBA-4941-BC5E-DCDCCABFEE38}" presName="ParentBackground" presStyleLbl="fgAcc1" presStyleIdx="0" presStyleCnt="5"/>
      <dgm:spPr/>
    </dgm:pt>
    <dgm:pt modelId="{AEEB7E9A-8C8A-4650-8AB8-8E440B1C229E}" type="pres">
      <dgm:prSet presAssocID="{E0FCD3B0-6EBA-4941-BC5E-DCDCCABFEE38}" presName="Parent5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99E708B7-B75B-414B-A05D-2A347957F4DE}" type="pres">
      <dgm:prSet presAssocID="{2422F4CF-1960-4FB1-B8B9-3C634A10E54B}" presName="Accent4" presStyleCnt="0"/>
      <dgm:spPr/>
    </dgm:pt>
    <dgm:pt modelId="{71934FA4-0122-47EC-8482-49358E14FB1D}" type="pres">
      <dgm:prSet presAssocID="{2422F4CF-1960-4FB1-B8B9-3C634A10E54B}" presName="Accent" presStyleLbl="node1" presStyleIdx="1" presStyleCnt="5"/>
      <dgm:spPr/>
    </dgm:pt>
    <dgm:pt modelId="{57173C4C-59EF-4F18-9FB6-1C3CE847D368}" type="pres">
      <dgm:prSet presAssocID="{2422F4CF-1960-4FB1-B8B9-3C634A10E54B}" presName="ParentBackground4" presStyleCnt="0"/>
      <dgm:spPr/>
    </dgm:pt>
    <dgm:pt modelId="{A8C08605-BFE6-4140-BB48-69AD7F895852}" type="pres">
      <dgm:prSet presAssocID="{2422F4CF-1960-4FB1-B8B9-3C634A10E54B}" presName="ParentBackground" presStyleLbl="fgAcc1" presStyleIdx="1" presStyleCnt="5"/>
      <dgm:spPr/>
    </dgm:pt>
    <dgm:pt modelId="{ECA22DCB-5248-4A16-9BBE-047E691A73EE}" type="pres">
      <dgm:prSet presAssocID="{2422F4CF-1960-4FB1-B8B9-3C634A10E54B}" presName="Child4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6C57066-91DD-47CC-847D-3FABFAD735AF}" type="pres">
      <dgm:prSet presAssocID="{2422F4CF-1960-4FB1-B8B9-3C634A10E54B}" presName="Parent4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A6B6A5CB-D880-47EB-9960-CC4AAFA91AB3}" type="pres">
      <dgm:prSet presAssocID="{9B0E22CF-7521-47DE-8959-29EE39EEDE72}" presName="Accent3" presStyleCnt="0"/>
      <dgm:spPr/>
    </dgm:pt>
    <dgm:pt modelId="{178374B4-185D-4FFB-8774-390046B63653}" type="pres">
      <dgm:prSet presAssocID="{9B0E22CF-7521-47DE-8959-29EE39EEDE72}" presName="Accent" presStyleLbl="node1" presStyleIdx="2" presStyleCnt="5"/>
      <dgm:spPr/>
    </dgm:pt>
    <dgm:pt modelId="{1EF42A51-38A0-42B6-A3B2-F29175DBF5F0}" type="pres">
      <dgm:prSet presAssocID="{9B0E22CF-7521-47DE-8959-29EE39EEDE72}" presName="ParentBackground3" presStyleCnt="0"/>
      <dgm:spPr/>
    </dgm:pt>
    <dgm:pt modelId="{B3173006-52C2-4FFC-8ADD-F397381ECB77}" type="pres">
      <dgm:prSet presAssocID="{9B0E22CF-7521-47DE-8959-29EE39EEDE72}" presName="ParentBackground" presStyleLbl="fgAcc1" presStyleIdx="2" presStyleCnt="5"/>
      <dgm:spPr/>
    </dgm:pt>
    <dgm:pt modelId="{36F546F5-F608-47A9-A604-B639649C5820}" type="pres">
      <dgm:prSet presAssocID="{9B0E22CF-7521-47DE-8959-29EE39EEDE72}" presName="Parent3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6AD52FF9-ECE0-4485-A895-B41CB8120A9A}" type="pres">
      <dgm:prSet presAssocID="{022147BB-8803-4F63-BE04-6326AA5A439E}" presName="Accent2" presStyleCnt="0"/>
      <dgm:spPr/>
    </dgm:pt>
    <dgm:pt modelId="{4AE33E9C-41B3-440B-BBC4-04D176B5E1BB}" type="pres">
      <dgm:prSet presAssocID="{022147BB-8803-4F63-BE04-6326AA5A439E}" presName="Accent" presStyleLbl="node1" presStyleIdx="3" presStyleCnt="5"/>
      <dgm:spPr/>
    </dgm:pt>
    <dgm:pt modelId="{75536CE4-D412-402E-9991-A735F32FBDFD}" type="pres">
      <dgm:prSet presAssocID="{022147BB-8803-4F63-BE04-6326AA5A439E}" presName="ParentBackground2" presStyleCnt="0"/>
      <dgm:spPr/>
    </dgm:pt>
    <dgm:pt modelId="{F5991396-7917-4D3C-B64F-73C2E75A7D63}" type="pres">
      <dgm:prSet presAssocID="{022147BB-8803-4F63-BE04-6326AA5A439E}" presName="ParentBackground" presStyleLbl="fgAcc1" presStyleIdx="3" presStyleCnt="5"/>
      <dgm:spPr/>
    </dgm:pt>
    <dgm:pt modelId="{20B3D377-4FCE-45E7-8646-6E63223C4675}" type="pres">
      <dgm:prSet presAssocID="{022147BB-8803-4F63-BE04-6326AA5A439E}" presName="Parent2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9E754620-39DD-483C-8490-36D7FBDAF63B}" type="pres">
      <dgm:prSet presAssocID="{87344244-C49D-40CE-98A7-779E87807C51}" presName="Accent1" presStyleCnt="0"/>
      <dgm:spPr/>
    </dgm:pt>
    <dgm:pt modelId="{81E3A1D1-72BC-4DBB-9018-CD5037B043F6}" type="pres">
      <dgm:prSet presAssocID="{87344244-C49D-40CE-98A7-779E87807C51}" presName="Accent" presStyleLbl="node1" presStyleIdx="4" presStyleCnt="5"/>
      <dgm:spPr/>
    </dgm:pt>
    <dgm:pt modelId="{0D93DE02-A641-426C-9CFC-27A8C52F9389}" type="pres">
      <dgm:prSet presAssocID="{87344244-C49D-40CE-98A7-779E87807C51}" presName="ParentBackground1" presStyleCnt="0"/>
      <dgm:spPr/>
    </dgm:pt>
    <dgm:pt modelId="{675F4288-A0BF-4A73-AB0A-1F50B2307539}" type="pres">
      <dgm:prSet presAssocID="{87344244-C49D-40CE-98A7-779E87807C51}" presName="ParentBackground" presStyleLbl="fgAcc1" presStyleIdx="4" presStyleCnt="5" custLinFactNeighborX="444" custLinFactNeighborY="1331"/>
      <dgm:spPr/>
    </dgm:pt>
    <dgm:pt modelId="{ABB01FCE-B137-4C76-825E-F2DCC8617387}" type="pres">
      <dgm:prSet presAssocID="{87344244-C49D-40CE-98A7-779E87807C51}" presName="Child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9C05D39B-CF5A-4A6F-AE9E-9DCE3716C853}" type="pres">
      <dgm:prSet presAssocID="{87344244-C49D-40CE-98A7-779E87807C51}" presName="Parent1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A2B2D200-52A9-4D11-9203-EAB8C79EA7D6}" type="presOf" srcId="{022147BB-8803-4F63-BE04-6326AA5A439E}" destId="{F5991396-7917-4D3C-B64F-73C2E75A7D63}" srcOrd="0" destOrd="0" presId="urn:microsoft.com/office/officeart/2011/layout/CircleProcess"/>
    <dgm:cxn modelId="{8C0A9F12-5539-40D4-AC6C-8836BC95294D}" type="presOf" srcId="{87344244-C49D-40CE-98A7-779E87807C51}" destId="{675F4288-A0BF-4A73-AB0A-1F50B2307539}" srcOrd="0" destOrd="0" presId="urn:microsoft.com/office/officeart/2011/layout/CircleProcess"/>
    <dgm:cxn modelId="{C10A0513-43B9-424A-A912-3B49126B20C0}" srcId="{C3CE9C7A-1A9E-41D5-BCDA-93E7744C80E3}" destId="{022147BB-8803-4F63-BE04-6326AA5A439E}" srcOrd="1" destOrd="0" parTransId="{C57C23DF-2199-4E78-9F8B-35E3B47298BB}" sibTransId="{C3A6BA74-745D-4B33-8E82-3318856401BD}"/>
    <dgm:cxn modelId="{7C3E9C16-994D-48DA-87AA-1764E8EB49BC}" type="presOf" srcId="{2422F4CF-1960-4FB1-B8B9-3C634A10E54B}" destId="{A6C57066-91DD-47CC-847D-3FABFAD735AF}" srcOrd="1" destOrd="0" presId="urn:microsoft.com/office/officeart/2011/layout/CircleProcess"/>
    <dgm:cxn modelId="{6137865B-F382-473F-80BB-7EA3FEE680AC}" type="presOf" srcId="{E0FCD3B0-6EBA-4941-BC5E-DCDCCABFEE38}" destId="{AEEB7E9A-8C8A-4650-8AB8-8E440B1C229E}" srcOrd="1" destOrd="0" presId="urn:microsoft.com/office/officeart/2011/layout/CircleProcess"/>
    <dgm:cxn modelId="{0C860E5E-A615-4A68-B187-720619D3305A}" srcId="{87344244-C49D-40CE-98A7-779E87807C51}" destId="{CD4CC723-5D91-47C7-807B-8C60082F7DD1}" srcOrd="0" destOrd="0" parTransId="{4E53BB68-5EB2-45BE-A384-FD1717B841A4}" sibTransId="{F249D30D-B531-4061-B2F0-C51B5ABC4333}"/>
    <dgm:cxn modelId="{47A63353-9B04-49FC-8C0A-B052D0C40DAC}" type="presOf" srcId="{87344244-C49D-40CE-98A7-779E87807C51}" destId="{9C05D39B-CF5A-4A6F-AE9E-9DCE3716C853}" srcOrd="1" destOrd="0" presId="urn:microsoft.com/office/officeart/2011/layout/CircleProcess"/>
    <dgm:cxn modelId="{56693B78-1B6B-446D-9BCF-3FC2057B745B}" type="presOf" srcId="{2422F4CF-1960-4FB1-B8B9-3C634A10E54B}" destId="{A8C08605-BFE6-4140-BB48-69AD7F895852}" srcOrd="0" destOrd="0" presId="urn:microsoft.com/office/officeart/2011/layout/CircleProcess"/>
    <dgm:cxn modelId="{C9413979-F2E7-4CEF-ADD2-900C8F246D1C}" type="presOf" srcId="{C3CE9C7A-1A9E-41D5-BCDA-93E7744C80E3}" destId="{8EA276CC-8690-4650-8621-0BCD84A7E142}" srcOrd="0" destOrd="0" presId="urn:microsoft.com/office/officeart/2011/layout/CircleProcess"/>
    <dgm:cxn modelId="{B527067D-A128-487D-902E-EF738530A146}" type="presOf" srcId="{9B0E22CF-7521-47DE-8959-29EE39EEDE72}" destId="{36F546F5-F608-47A9-A604-B639649C5820}" srcOrd="1" destOrd="0" presId="urn:microsoft.com/office/officeart/2011/layout/CircleProcess"/>
    <dgm:cxn modelId="{F80FB599-11CA-4739-A3BF-0A9621818441}" srcId="{C3CE9C7A-1A9E-41D5-BCDA-93E7744C80E3}" destId="{2422F4CF-1960-4FB1-B8B9-3C634A10E54B}" srcOrd="3" destOrd="0" parTransId="{0FEAD49C-B6EB-4A43-B57A-4209BDA11A3A}" sibTransId="{68E3ABCA-0D05-4C25-885B-7D01F741576B}"/>
    <dgm:cxn modelId="{D3CFC29A-98F7-4E11-8CB8-B5BD7CFDFD36}" type="presOf" srcId="{022147BB-8803-4F63-BE04-6326AA5A439E}" destId="{20B3D377-4FCE-45E7-8646-6E63223C4675}" srcOrd="1" destOrd="0" presId="urn:microsoft.com/office/officeart/2011/layout/CircleProcess"/>
    <dgm:cxn modelId="{F37AF49B-6F0E-4FA6-835C-203D796DE740}" type="presOf" srcId="{9B0E22CF-7521-47DE-8959-29EE39EEDE72}" destId="{B3173006-52C2-4FFC-8ADD-F397381ECB77}" srcOrd="0" destOrd="0" presId="urn:microsoft.com/office/officeart/2011/layout/CircleProcess"/>
    <dgm:cxn modelId="{27B2FDA6-B6B0-4BE0-8D65-9720BC04EC29}" type="presOf" srcId="{5CCAB3DF-E718-4184-A822-5AF340231FDF}" destId="{ECA22DCB-5248-4A16-9BBE-047E691A73EE}" srcOrd="0" destOrd="0" presId="urn:microsoft.com/office/officeart/2011/layout/CircleProcess"/>
    <dgm:cxn modelId="{1BECDABE-A72B-4ECD-A9FC-48CAD09846E7}" srcId="{C3CE9C7A-1A9E-41D5-BCDA-93E7744C80E3}" destId="{87344244-C49D-40CE-98A7-779E87807C51}" srcOrd="0" destOrd="0" parTransId="{55D71919-23A3-4508-A751-D00C0C7A7782}" sibTransId="{541A1439-4670-4A35-B4B6-1901635BF5F7}"/>
    <dgm:cxn modelId="{9A50CDC6-A699-40B2-B90E-F87A7EE7D366}" type="presOf" srcId="{E0FCD3B0-6EBA-4941-BC5E-DCDCCABFEE38}" destId="{1F4196BA-FCE4-4B5D-AEFF-931400C24FB2}" srcOrd="0" destOrd="0" presId="urn:microsoft.com/office/officeart/2011/layout/CircleProcess"/>
    <dgm:cxn modelId="{10F25CCF-E411-4092-A152-58BAAAC75393}" srcId="{2422F4CF-1960-4FB1-B8B9-3C634A10E54B}" destId="{5CCAB3DF-E718-4184-A822-5AF340231FDF}" srcOrd="0" destOrd="0" parTransId="{96AD659A-D934-45B4-9545-6F493D35BBEC}" sibTransId="{F5729030-A8BE-4E35-AD16-C91B16A59A8C}"/>
    <dgm:cxn modelId="{484F9ED1-98B6-475F-A8F3-27037FD1BC49}" srcId="{C3CE9C7A-1A9E-41D5-BCDA-93E7744C80E3}" destId="{E0FCD3B0-6EBA-4941-BC5E-DCDCCABFEE38}" srcOrd="4" destOrd="0" parTransId="{31530347-3D26-4F46-9247-7DD764E8FB5D}" sibTransId="{2620FBB3-EA6A-43C8-B3A0-CCD4E8D0FA8D}"/>
    <dgm:cxn modelId="{89FFCADA-6215-4246-AAD9-74F800B4379B}" srcId="{C3CE9C7A-1A9E-41D5-BCDA-93E7744C80E3}" destId="{9B0E22CF-7521-47DE-8959-29EE39EEDE72}" srcOrd="2" destOrd="0" parTransId="{6382399B-3728-4D43-B170-AEEED648A6F1}" sibTransId="{7BFAFC26-48C2-400A-B9FD-E5B00F1E5201}"/>
    <dgm:cxn modelId="{F02331E0-4810-4240-966F-BFB8D2A7790B}" type="presOf" srcId="{CD4CC723-5D91-47C7-807B-8C60082F7DD1}" destId="{ABB01FCE-B137-4C76-825E-F2DCC8617387}" srcOrd="0" destOrd="0" presId="urn:microsoft.com/office/officeart/2011/layout/CircleProcess"/>
    <dgm:cxn modelId="{79E154BC-6144-4057-BFED-2FABEBFB6264}" type="presParOf" srcId="{8EA276CC-8690-4650-8621-0BCD84A7E142}" destId="{510F2807-1E89-4A15-8322-000FADDE5D6B}" srcOrd="0" destOrd="0" presId="urn:microsoft.com/office/officeart/2011/layout/CircleProcess"/>
    <dgm:cxn modelId="{0D230EEE-541E-48DC-99EA-32B9909A185A}" type="presParOf" srcId="{510F2807-1E89-4A15-8322-000FADDE5D6B}" destId="{5ECB8A4F-FB49-48C1-979F-521C539FFC34}" srcOrd="0" destOrd="0" presId="urn:microsoft.com/office/officeart/2011/layout/CircleProcess"/>
    <dgm:cxn modelId="{4C8450B9-D321-4A4D-A32C-E76B0331BEFE}" type="presParOf" srcId="{8EA276CC-8690-4650-8621-0BCD84A7E142}" destId="{9118BA1F-2846-434B-9B07-4C4E244115A0}" srcOrd="1" destOrd="0" presId="urn:microsoft.com/office/officeart/2011/layout/CircleProcess"/>
    <dgm:cxn modelId="{E88548EA-F27C-4448-8115-2482D64367A9}" type="presParOf" srcId="{9118BA1F-2846-434B-9B07-4C4E244115A0}" destId="{1F4196BA-FCE4-4B5D-AEFF-931400C24FB2}" srcOrd="0" destOrd="0" presId="urn:microsoft.com/office/officeart/2011/layout/CircleProcess"/>
    <dgm:cxn modelId="{10A0B0B9-BC58-4B36-AC8B-0043AABB6D1D}" type="presParOf" srcId="{8EA276CC-8690-4650-8621-0BCD84A7E142}" destId="{AEEB7E9A-8C8A-4650-8AB8-8E440B1C229E}" srcOrd="2" destOrd="0" presId="urn:microsoft.com/office/officeart/2011/layout/CircleProcess"/>
    <dgm:cxn modelId="{3D4AE728-B40D-42D3-8C18-B9146115D282}" type="presParOf" srcId="{8EA276CC-8690-4650-8621-0BCD84A7E142}" destId="{99E708B7-B75B-414B-A05D-2A347957F4DE}" srcOrd="3" destOrd="0" presId="urn:microsoft.com/office/officeart/2011/layout/CircleProcess"/>
    <dgm:cxn modelId="{46A6837B-D048-4D13-BB87-481957E8AFE5}" type="presParOf" srcId="{99E708B7-B75B-414B-A05D-2A347957F4DE}" destId="{71934FA4-0122-47EC-8482-49358E14FB1D}" srcOrd="0" destOrd="0" presId="urn:microsoft.com/office/officeart/2011/layout/CircleProcess"/>
    <dgm:cxn modelId="{D7474E28-14B8-4C62-916E-584070777EE1}" type="presParOf" srcId="{8EA276CC-8690-4650-8621-0BCD84A7E142}" destId="{57173C4C-59EF-4F18-9FB6-1C3CE847D368}" srcOrd="4" destOrd="0" presId="urn:microsoft.com/office/officeart/2011/layout/CircleProcess"/>
    <dgm:cxn modelId="{773F68A1-5401-4F8B-94DD-6DE86E954242}" type="presParOf" srcId="{57173C4C-59EF-4F18-9FB6-1C3CE847D368}" destId="{A8C08605-BFE6-4140-BB48-69AD7F895852}" srcOrd="0" destOrd="0" presId="urn:microsoft.com/office/officeart/2011/layout/CircleProcess"/>
    <dgm:cxn modelId="{895BB283-E937-49C0-90C1-4DF20ACA4CB2}" type="presParOf" srcId="{8EA276CC-8690-4650-8621-0BCD84A7E142}" destId="{ECA22DCB-5248-4A16-9BBE-047E691A73EE}" srcOrd="5" destOrd="0" presId="urn:microsoft.com/office/officeart/2011/layout/CircleProcess"/>
    <dgm:cxn modelId="{3471EED8-3001-41C2-A15A-32D30B75E766}" type="presParOf" srcId="{8EA276CC-8690-4650-8621-0BCD84A7E142}" destId="{A6C57066-91DD-47CC-847D-3FABFAD735AF}" srcOrd="6" destOrd="0" presId="urn:microsoft.com/office/officeart/2011/layout/CircleProcess"/>
    <dgm:cxn modelId="{F605D035-839C-4FBD-A14B-4DA9B0B9AEDA}" type="presParOf" srcId="{8EA276CC-8690-4650-8621-0BCD84A7E142}" destId="{A6B6A5CB-D880-47EB-9960-CC4AAFA91AB3}" srcOrd="7" destOrd="0" presId="urn:microsoft.com/office/officeart/2011/layout/CircleProcess"/>
    <dgm:cxn modelId="{0AFFEAF9-1BCB-4769-86A1-12E2A5EB9124}" type="presParOf" srcId="{A6B6A5CB-D880-47EB-9960-CC4AAFA91AB3}" destId="{178374B4-185D-4FFB-8774-390046B63653}" srcOrd="0" destOrd="0" presId="urn:microsoft.com/office/officeart/2011/layout/CircleProcess"/>
    <dgm:cxn modelId="{1C81DD54-F2F6-474C-A7B1-A13F20FC8B04}" type="presParOf" srcId="{8EA276CC-8690-4650-8621-0BCD84A7E142}" destId="{1EF42A51-38A0-42B6-A3B2-F29175DBF5F0}" srcOrd="8" destOrd="0" presId="urn:microsoft.com/office/officeart/2011/layout/CircleProcess"/>
    <dgm:cxn modelId="{29F9FC60-D511-45D0-901B-A5589E606F23}" type="presParOf" srcId="{1EF42A51-38A0-42B6-A3B2-F29175DBF5F0}" destId="{B3173006-52C2-4FFC-8ADD-F397381ECB77}" srcOrd="0" destOrd="0" presId="urn:microsoft.com/office/officeart/2011/layout/CircleProcess"/>
    <dgm:cxn modelId="{85562301-C69A-4337-8310-28BBFE3814BE}" type="presParOf" srcId="{8EA276CC-8690-4650-8621-0BCD84A7E142}" destId="{36F546F5-F608-47A9-A604-B639649C5820}" srcOrd="9" destOrd="0" presId="urn:microsoft.com/office/officeart/2011/layout/CircleProcess"/>
    <dgm:cxn modelId="{25E7BE2E-5DF5-4F99-9413-20250826B22D}" type="presParOf" srcId="{8EA276CC-8690-4650-8621-0BCD84A7E142}" destId="{6AD52FF9-ECE0-4485-A895-B41CB8120A9A}" srcOrd="10" destOrd="0" presId="urn:microsoft.com/office/officeart/2011/layout/CircleProcess"/>
    <dgm:cxn modelId="{3A416081-796B-408D-9E02-25D48C9F9F3E}" type="presParOf" srcId="{6AD52FF9-ECE0-4485-A895-B41CB8120A9A}" destId="{4AE33E9C-41B3-440B-BBC4-04D176B5E1BB}" srcOrd="0" destOrd="0" presId="urn:microsoft.com/office/officeart/2011/layout/CircleProcess"/>
    <dgm:cxn modelId="{E9138B7E-72B7-47F4-91BC-4EF7CB9315CA}" type="presParOf" srcId="{8EA276CC-8690-4650-8621-0BCD84A7E142}" destId="{75536CE4-D412-402E-9991-A735F32FBDFD}" srcOrd="11" destOrd="0" presId="urn:microsoft.com/office/officeart/2011/layout/CircleProcess"/>
    <dgm:cxn modelId="{ABE6C04D-FCC5-45FC-B9E0-061990733C42}" type="presParOf" srcId="{75536CE4-D412-402E-9991-A735F32FBDFD}" destId="{F5991396-7917-4D3C-B64F-73C2E75A7D63}" srcOrd="0" destOrd="0" presId="urn:microsoft.com/office/officeart/2011/layout/CircleProcess"/>
    <dgm:cxn modelId="{DB8F7DA5-49BE-413F-8EF5-10E173FC3C10}" type="presParOf" srcId="{8EA276CC-8690-4650-8621-0BCD84A7E142}" destId="{20B3D377-4FCE-45E7-8646-6E63223C4675}" srcOrd="12" destOrd="0" presId="urn:microsoft.com/office/officeart/2011/layout/CircleProcess"/>
    <dgm:cxn modelId="{9AAB414F-D6FA-48D4-A556-CA54C76A7C7C}" type="presParOf" srcId="{8EA276CC-8690-4650-8621-0BCD84A7E142}" destId="{9E754620-39DD-483C-8490-36D7FBDAF63B}" srcOrd="13" destOrd="0" presId="urn:microsoft.com/office/officeart/2011/layout/CircleProcess"/>
    <dgm:cxn modelId="{F7856AA8-23D2-4A6B-B3FF-B5AEE0E136C2}" type="presParOf" srcId="{9E754620-39DD-483C-8490-36D7FBDAF63B}" destId="{81E3A1D1-72BC-4DBB-9018-CD5037B043F6}" srcOrd="0" destOrd="0" presId="urn:microsoft.com/office/officeart/2011/layout/CircleProcess"/>
    <dgm:cxn modelId="{97EF767B-0D38-4CC2-9379-74FBC07239A0}" type="presParOf" srcId="{8EA276CC-8690-4650-8621-0BCD84A7E142}" destId="{0D93DE02-A641-426C-9CFC-27A8C52F9389}" srcOrd="14" destOrd="0" presId="urn:microsoft.com/office/officeart/2011/layout/CircleProcess"/>
    <dgm:cxn modelId="{CB09C123-AA28-4DAB-A31E-6F887E4BF16B}" type="presParOf" srcId="{0D93DE02-A641-426C-9CFC-27A8C52F9389}" destId="{675F4288-A0BF-4A73-AB0A-1F50B2307539}" srcOrd="0" destOrd="0" presId="urn:microsoft.com/office/officeart/2011/layout/CircleProcess"/>
    <dgm:cxn modelId="{8B568BB4-E636-44DC-A5DB-693FF8F6FB17}" type="presParOf" srcId="{8EA276CC-8690-4650-8621-0BCD84A7E142}" destId="{ABB01FCE-B137-4C76-825E-F2DCC8617387}" srcOrd="15" destOrd="0" presId="urn:microsoft.com/office/officeart/2011/layout/CircleProcess"/>
    <dgm:cxn modelId="{3F75303A-1DC1-4132-B936-9FF296745E31}" type="presParOf" srcId="{8EA276CC-8690-4650-8621-0BCD84A7E142}" destId="{9C05D39B-CF5A-4A6F-AE9E-9DCE3716C853}" srcOrd="16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ADD00F-69E5-48D8-84D8-509BFA24080D}">
      <dsp:nvSpPr>
        <dsp:cNvPr id="0" name=""/>
        <dsp:cNvSpPr/>
      </dsp:nvSpPr>
      <dsp:spPr>
        <a:xfrm>
          <a:off x="4911" y="906370"/>
          <a:ext cx="1522511" cy="22099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Input Image Dataset</a:t>
          </a:r>
          <a:endParaRPr lang="en-IN" sz="2100" b="1" kern="1200" dirty="0"/>
        </a:p>
      </dsp:txBody>
      <dsp:txXfrm>
        <a:off x="49504" y="950963"/>
        <a:ext cx="1433325" cy="2120797"/>
      </dsp:txXfrm>
    </dsp:sp>
    <dsp:sp modelId="{17BE60AA-05BC-4A39-AB10-1E4AB9E82162}">
      <dsp:nvSpPr>
        <dsp:cNvPr id="0" name=""/>
        <dsp:cNvSpPr/>
      </dsp:nvSpPr>
      <dsp:spPr>
        <a:xfrm>
          <a:off x="1679674" y="1822571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679674" y="1898087"/>
        <a:ext cx="225940" cy="226550"/>
      </dsp:txXfrm>
    </dsp:sp>
    <dsp:sp modelId="{D89C72FA-C083-466E-B16C-1B3B97E0758E}">
      <dsp:nvSpPr>
        <dsp:cNvPr id="0" name=""/>
        <dsp:cNvSpPr/>
      </dsp:nvSpPr>
      <dsp:spPr>
        <a:xfrm>
          <a:off x="2136427" y="906370"/>
          <a:ext cx="1522511" cy="2209983"/>
        </a:xfrm>
        <a:prstGeom prst="roundRect">
          <a:avLst>
            <a:gd name="adj" fmla="val 10000"/>
          </a:avLst>
        </a:prstGeom>
        <a:solidFill>
          <a:schemeClr val="accent5">
            <a:hueOff val="1502676"/>
            <a:satOff val="-6595"/>
            <a:lumOff val="19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Generate Dataset</a:t>
          </a:r>
          <a:endParaRPr lang="en-IN" sz="2100" b="1" kern="1200" dirty="0"/>
        </a:p>
      </dsp:txBody>
      <dsp:txXfrm>
        <a:off x="2181020" y="950963"/>
        <a:ext cx="1433325" cy="2120797"/>
      </dsp:txXfrm>
    </dsp:sp>
    <dsp:sp modelId="{5922BA32-3A69-4CEB-BCC4-CE7551FCCBA3}">
      <dsp:nvSpPr>
        <dsp:cNvPr id="0" name=""/>
        <dsp:cNvSpPr/>
      </dsp:nvSpPr>
      <dsp:spPr>
        <a:xfrm>
          <a:off x="3811190" y="1822571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2003568"/>
            <a:satOff val="-8793"/>
            <a:lumOff val="26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3811190" y="1898087"/>
        <a:ext cx="225940" cy="226550"/>
      </dsp:txXfrm>
    </dsp:sp>
    <dsp:sp modelId="{8BFC4CD2-FF2D-45B9-B6A6-3F93E48A7B84}">
      <dsp:nvSpPr>
        <dsp:cNvPr id="0" name=""/>
        <dsp:cNvSpPr/>
      </dsp:nvSpPr>
      <dsp:spPr>
        <a:xfrm>
          <a:off x="4267944" y="906370"/>
          <a:ext cx="1522511" cy="2209983"/>
        </a:xfrm>
        <a:prstGeom prst="roundRect">
          <a:avLst>
            <a:gd name="adj" fmla="val 10000"/>
          </a:avLst>
        </a:prstGeom>
        <a:solidFill>
          <a:schemeClr val="accent5">
            <a:hueOff val="3005351"/>
            <a:satOff val="-13190"/>
            <a:lumOff val="392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Create LeNet-5 Model</a:t>
          </a:r>
          <a:endParaRPr lang="en-IN" sz="2000" b="1" kern="1200" dirty="0"/>
        </a:p>
      </dsp:txBody>
      <dsp:txXfrm>
        <a:off x="4312537" y="950963"/>
        <a:ext cx="1433325" cy="2120797"/>
      </dsp:txXfrm>
    </dsp:sp>
    <dsp:sp modelId="{5F745FFE-A5FA-4D4B-85FB-313E5BAE3AAF}">
      <dsp:nvSpPr>
        <dsp:cNvPr id="0" name=""/>
        <dsp:cNvSpPr/>
      </dsp:nvSpPr>
      <dsp:spPr>
        <a:xfrm>
          <a:off x="5942707" y="1822571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4007135"/>
            <a:satOff val="-17587"/>
            <a:lumOff val="52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5942707" y="1898087"/>
        <a:ext cx="225940" cy="226550"/>
      </dsp:txXfrm>
    </dsp:sp>
    <dsp:sp modelId="{6BB9DF68-47D6-4ECF-96F2-C8CC4168C886}">
      <dsp:nvSpPr>
        <dsp:cNvPr id="0" name=""/>
        <dsp:cNvSpPr/>
      </dsp:nvSpPr>
      <dsp:spPr>
        <a:xfrm>
          <a:off x="6399460" y="906370"/>
          <a:ext cx="1522511" cy="2209983"/>
        </a:xfrm>
        <a:prstGeom prst="roundRect">
          <a:avLst>
            <a:gd name="adj" fmla="val 10000"/>
          </a:avLst>
        </a:prstGeom>
        <a:solidFill>
          <a:schemeClr val="accent5">
            <a:hueOff val="4508027"/>
            <a:satOff val="-19785"/>
            <a:lumOff val="5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Train Model</a:t>
          </a:r>
          <a:endParaRPr lang="en-IN" sz="2000" b="1" kern="1200" dirty="0"/>
        </a:p>
      </dsp:txBody>
      <dsp:txXfrm>
        <a:off x="6444053" y="950963"/>
        <a:ext cx="1433325" cy="2120797"/>
      </dsp:txXfrm>
    </dsp:sp>
    <dsp:sp modelId="{3C9084EB-54DF-46DA-A665-83188E79FE23}">
      <dsp:nvSpPr>
        <dsp:cNvPr id="0" name=""/>
        <dsp:cNvSpPr/>
      </dsp:nvSpPr>
      <dsp:spPr>
        <a:xfrm>
          <a:off x="8074223" y="1822571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8074223" y="1898087"/>
        <a:ext cx="225940" cy="226550"/>
      </dsp:txXfrm>
    </dsp:sp>
    <dsp:sp modelId="{00496187-EF5E-48DA-AA3E-BFAD54BD8EAD}">
      <dsp:nvSpPr>
        <dsp:cNvPr id="0" name=""/>
        <dsp:cNvSpPr/>
      </dsp:nvSpPr>
      <dsp:spPr>
        <a:xfrm>
          <a:off x="8530976" y="906370"/>
          <a:ext cx="1522511" cy="2209983"/>
        </a:xfrm>
        <a:prstGeom prst="roundRect">
          <a:avLst>
            <a:gd name="adj" fmla="val 10000"/>
          </a:avLst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Test Model</a:t>
          </a:r>
          <a:endParaRPr lang="en-IN" sz="2000" b="1" kern="1200" dirty="0"/>
        </a:p>
      </dsp:txBody>
      <dsp:txXfrm>
        <a:off x="8575569" y="950963"/>
        <a:ext cx="1433325" cy="21207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DA615-22ED-4AD5-B2BC-E4D35610560D}">
      <dsp:nvSpPr>
        <dsp:cNvPr id="0" name=""/>
        <dsp:cNvSpPr/>
      </dsp:nvSpPr>
      <dsp:spPr>
        <a:xfrm>
          <a:off x="0" y="407"/>
          <a:ext cx="6797675" cy="4581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Input Image</a:t>
          </a:r>
          <a:endParaRPr lang="en-IN" sz="2000" b="1" kern="1200" dirty="0"/>
        </a:p>
      </dsp:txBody>
      <dsp:txXfrm>
        <a:off x="22365" y="22772"/>
        <a:ext cx="6752945" cy="413420"/>
      </dsp:txXfrm>
    </dsp:sp>
    <dsp:sp modelId="{AE03DC08-1991-4FC6-8DE8-FE7355252F27}">
      <dsp:nvSpPr>
        <dsp:cNvPr id="0" name=""/>
        <dsp:cNvSpPr/>
      </dsp:nvSpPr>
      <dsp:spPr>
        <a:xfrm>
          <a:off x="0" y="472312"/>
          <a:ext cx="6797675" cy="458150"/>
        </a:xfrm>
        <a:prstGeom prst="roundRect">
          <a:avLst/>
        </a:prstGeom>
        <a:solidFill>
          <a:schemeClr val="accent5">
            <a:hueOff val="546428"/>
            <a:satOff val="-2398"/>
            <a:lumOff val="7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Classify every patient</a:t>
          </a:r>
          <a:endParaRPr lang="en-IN" sz="2000" b="1" kern="1200" dirty="0"/>
        </a:p>
      </dsp:txBody>
      <dsp:txXfrm>
        <a:off x="22365" y="494677"/>
        <a:ext cx="6752945" cy="413420"/>
      </dsp:txXfrm>
    </dsp:sp>
    <dsp:sp modelId="{F93C8753-47FF-4AF8-B2F0-58AF5C399D6E}">
      <dsp:nvSpPr>
        <dsp:cNvPr id="0" name=""/>
        <dsp:cNvSpPr/>
      </dsp:nvSpPr>
      <dsp:spPr>
        <a:xfrm>
          <a:off x="0" y="944216"/>
          <a:ext cx="6797675" cy="458150"/>
        </a:xfrm>
        <a:prstGeom prst="roundRect">
          <a:avLst/>
        </a:prstGeom>
        <a:solidFill>
          <a:schemeClr val="accent5">
            <a:hueOff val="1092855"/>
            <a:satOff val="-4796"/>
            <a:lumOff val="142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Split Train, validation and test sets</a:t>
          </a:r>
          <a:endParaRPr lang="en-IN" sz="2000" b="1" kern="1200" dirty="0"/>
        </a:p>
      </dsp:txBody>
      <dsp:txXfrm>
        <a:off x="22365" y="966581"/>
        <a:ext cx="6752945" cy="413420"/>
      </dsp:txXfrm>
    </dsp:sp>
    <dsp:sp modelId="{EE8358F7-5673-4D45-A1F6-928E279C6095}">
      <dsp:nvSpPr>
        <dsp:cNvPr id="0" name=""/>
        <dsp:cNvSpPr/>
      </dsp:nvSpPr>
      <dsp:spPr>
        <a:xfrm>
          <a:off x="0" y="1416120"/>
          <a:ext cx="6797675" cy="458150"/>
        </a:xfrm>
        <a:prstGeom prst="roundRect">
          <a:avLst/>
        </a:prstGeom>
        <a:solidFill>
          <a:schemeClr val="accent5">
            <a:hueOff val="1639283"/>
            <a:satOff val="-7195"/>
            <a:lumOff val="21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Remove frames adjacent to transitions(EXPANSION),</a:t>
          </a:r>
          <a:endParaRPr lang="en-IN" sz="2000" b="1" kern="1200"/>
        </a:p>
      </dsp:txBody>
      <dsp:txXfrm>
        <a:off x="22365" y="1438485"/>
        <a:ext cx="6752945" cy="413420"/>
      </dsp:txXfrm>
    </dsp:sp>
    <dsp:sp modelId="{2609B15F-7500-4DC5-A2A7-3F84353171EB}">
      <dsp:nvSpPr>
        <dsp:cNvPr id="0" name=""/>
        <dsp:cNvSpPr/>
      </dsp:nvSpPr>
      <dsp:spPr>
        <a:xfrm>
          <a:off x="0" y="1888024"/>
          <a:ext cx="6797675" cy="458150"/>
        </a:xfrm>
        <a:prstGeom prst="roundRect">
          <a:avLst/>
        </a:prstGeom>
        <a:solidFill>
          <a:schemeClr val="accent5">
            <a:hueOff val="2185710"/>
            <a:satOff val="-9593"/>
            <a:lumOff val="285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Reduce Redundancy (STEP_SIZE)</a:t>
          </a:r>
          <a:endParaRPr lang="en-IN" sz="2000" b="1" kern="1200"/>
        </a:p>
      </dsp:txBody>
      <dsp:txXfrm>
        <a:off x="22365" y="1910389"/>
        <a:ext cx="6752945" cy="413420"/>
      </dsp:txXfrm>
    </dsp:sp>
    <dsp:sp modelId="{F843BC57-B122-4159-ACD6-742D18CCF41F}">
      <dsp:nvSpPr>
        <dsp:cNvPr id="0" name=""/>
        <dsp:cNvSpPr/>
      </dsp:nvSpPr>
      <dsp:spPr>
        <a:xfrm>
          <a:off x="0" y="2359928"/>
          <a:ext cx="6797675" cy="458150"/>
        </a:xfrm>
        <a:prstGeom prst="roundRect">
          <a:avLst/>
        </a:prstGeom>
        <a:solidFill>
          <a:schemeClr val="accent5">
            <a:hueOff val="2732138"/>
            <a:satOff val="-11991"/>
            <a:lumOff val="35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Exclude non-labeled frames</a:t>
          </a:r>
        </a:p>
      </dsp:txBody>
      <dsp:txXfrm>
        <a:off x="22365" y="2382293"/>
        <a:ext cx="6752945" cy="413420"/>
      </dsp:txXfrm>
    </dsp:sp>
    <dsp:sp modelId="{4F88D8A3-B1EA-4FB9-A85D-3A20FEFA33B0}">
      <dsp:nvSpPr>
        <dsp:cNvPr id="0" name=""/>
        <dsp:cNvSpPr/>
      </dsp:nvSpPr>
      <dsp:spPr>
        <a:xfrm>
          <a:off x="0" y="2831832"/>
          <a:ext cx="6797675" cy="458150"/>
        </a:xfrm>
        <a:prstGeom prst="roundRect">
          <a:avLst/>
        </a:prstGeom>
        <a:solidFill>
          <a:schemeClr val="accent5">
            <a:hueOff val="3278565"/>
            <a:satOff val="-14389"/>
            <a:lumOff val="42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Down Sample Unbalanced labels</a:t>
          </a:r>
          <a:endParaRPr lang="en-IN" sz="2000" b="1" kern="1200"/>
        </a:p>
      </dsp:txBody>
      <dsp:txXfrm>
        <a:off x="22365" y="2854197"/>
        <a:ext cx="6752945" cy="413420"/>
      </dsp:txXfrm>
    </dsp:sp>
    <dsp:sp modelId="{752065D2-DBE0-4DEF-AE66-C14DC3EAD9F9}">
      <dsp:nvSpPr>
        <dsp:cNvPr id="0" name=""/>
        <dsp:cNvSpPr/>
      </dsp:nvSpPr>
      <dsp:spPr>
        <a:xfrm>
          <a:off x="0" y="3303736"/>
          <a:ext cx="6797675" cy="458150"/>
        </a:xfrm>
        <a:prstGeom prst="roundRect">
          <a:avLst/>
        </a:prstGeom>
        <a:solidFill>
          <a:schemeClr val="accent5">
            <a:hueOff val="3824992"/>
            <a:satOff val="-16787"/>
            <a:lumOff val="499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Crop Image</a:t>
          </a:r>
          <a:endParaRPr lang="en-IN" sz="2000" b="1" kern="1200"/>
        </a:p>
      </dsp:txBody>
      <dsp:txXfrm>
        <a:off x="22365" y="3326101"/>
        <a:ext cx="6752945" cy="413420"/>
      </dsp:txXfrm>
    </dsp:sp>
    <dsp:sp modelId="{24BD97F0-06BF-4D17-BCFD-0C3E7D275624}">
      <dsp:nvSpPr>
        <dsp:cNvPr id="0" name=""/>
        <dsp:cNvSpPr/>
      </dsp:nvSpPr>
      <dsp:spPr>
        <a:xfrm>
          <a:off x="0" y="3775640"/>
          <a:ext cx="6797675" cy="458150"/>
        </a:xfrm>
        <a:prstGeom prst="roundRect">
          <a:avLst/>
        </a:prstGeom>
        <a:solidFill>
          <a:schemeClr val="accent5">
            <a:hueOff val="4371420"/>
            <a:satOff val="-19185"/>
            <a:lumOff val="570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Resize</a:t>
          </a:r>
          <a:endParaRPr lang="en-IN" sz="2000" b="1" kern="1200"/>
        </a:p>
      </dsp:txBody>
      <dsp:txXfrm>
        <a:off x="22365" y="3798005"/>
        <a:ext cx="6752945" cy="413420"/>
      </dsp:txXfrm>
    </dsp:sp>
    <dsp:sp modelId="{D24A6DE5-178E-44C2-8379-9B865483D945}">
      <dsp:nvSpPr>
        <dsp:cNvPr id="0" name=""/>
        <dsp:cNvSpPr/>
      </dsp:nvSpPr>
      <dsp:spPr>
        <a:xfrm>
          <a:off x="0" y="4247544"/>
          <a:ext cx="6797675" cy="458150"/>
        </a:xfrm>
        <a:prstGeom prst="roundRect">
          <a:avLst/>
        </a:prstGeom>
        <a:solidFill>
          <a:schemeClr val="accent5">
            <a:hueOff val="4917848"/>
            <a:satOff val="-21584"/>
            <a:lumOff val="641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Data Augmentation</a:t>
          </a:r>
          <a:endParaRPr lang="en-IN" sz="2000" b="1" kern="1200"/>
        </a:p>
      </dsp:txBody>
      <dsp:txXfrm>
        <a:off x="22365" y="4269909"/>
        <a:ext cx="6752945" cy="413420"/>
      </dsp:txXfrm>
    </dsp:sp>
    <dsp:sp modelId="{6431CCC0-8EC6-41B6-80AE-7771B15B7905}">
      <dsp:nvSpPr>
        <dsp:cNvPr id="0" name=""/>
        <dsp:cNvSpPr/>
      </dsp:nvSpPr>
      <dsp:spPr>
        <a:xfrm>
          <a:off x="0" y="4719448"/>
          <a:ext cx="6797675" cy="458150"/>
        </a:xfrm>
        <a:prstGeom prst="roundRect">
          <a:avLst/>
        </a:prstGeom>
        <a:solidFill>
          <a:schemeClr val="accent5">
            <a:hueOff val="5464275"/>
            <a:satOff val="-23982"/>
            <a:lumOff val="71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Gray scale pixel pre- processing</a:t>
          </a:r>
          <a:endParaRPr lang="en-IN" sz="2000" b="1" kern="1200"/>
        </a:p>
      </dsp:txBody>
      <dsp:txXfrm>
        <a:off x="22365" y="4741813"/>
        <a:ext cx="6752945" cy="413420"/>
      </dsp:txXfrm>
    </dsp:sp>
    <dsp:sp modelId="{D26C2830-6119-42BD-8621-AB9E07423E30}">
      <dsp:nvSpPr>
        <dsp:cNvPr id="0" name=""/>
        <dsp:cNvSpPr/>
      </dsp:nvSpPr>
      <dsp:spPr>
        <a:xfrm>
          <a:off x="0" y="5191353"/>
          <a:ext cx="6797675" cy="458150"/>
        </a:xfrm>
        <a:prstGeom prst="roundRect">
          <a:avLst/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Write TF Records</a:t>
          </a:r>
          <a:endParaRPr lang="en-IN" sz="2000" b="1" kern="1200"/>
        </a:p>
      </dsp:txBody>
      <dsp:txXfrm>
        <a:off x="22365" y="5213718"/>
        <a:ext cx="6752945" cy="4134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59F1E-7247-4B18-836E-3BF4F1189C65}">
      <dsp:nvSpPr>
        <dsp:cNvPr id="0" name=""/>
        <dsp:cNvSpPr/>
      </dsp:nvSpPr>
      <dsp:spPr>
        <a:xfrm>
          <a:off x="0" y="3081"/>
          <a:ext cx="7015507" cy="75958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Load the input parameters</a:t>
          </a:r>
          <a:endParaRPr lang="en-IN" sz="2000" b="1" kern="1200" dirty="0"/>
        </a:p>
      </dsp:txBody>
      <dsp:txXfrm>
        <a:off x="37080" y="40161"/>
        <a:ext cx="6941347" cy="685428"/>
      </dsp:txXfrm>
    </dsp:sp>
    <dsp:sp modelId="{BDC4895F-2CD4-4387-B266-A0A0BF7320DA}">
      <dsp:nvSpPr>
        <dsp:cNvPr id="0" name=""/>
        <dsp:cNvSpPr/>
      </dsp:nvSpPr>
      <dsp:spPr>
        <a:xfrm>
          <a:off x="0" y="776436"/>
          <a:ext cx="7015507" cy="759588"/>
        </a:xfrm>
        <a:prstGeom prst="roundRect">
          <a:avLst/>
        </a:prstGeom>
        <a:solidFill>
          <a:schemeClr val="accent5">
            <a:hueOff val="858672"/>
            <a:satOff val="-3769"/>
            <a:lumOff val="112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Get the neural network model</a:t>
          </a:r>
          <a:endParaRPr lang="en-IN" sz="2000" b="1" kern="1200" dirty="0"/>
        </a:p>
      </dsp:txBody>
      <dsp:txXfrm>
        <a:off x="37080" y="813516"/>
        <a:ext cx="6941347" cy="685428"/>
      </dsp:txXfrm>
    </dsp:sp>
    <dsp:sp modelId="{94163238-CA18-4B23-9166-40CA6FEB3ADA}">
      <dsp:nvSpPr>
        <dsp:cNvPr id="0" name=""/>
        <dsp:cNvSpPr/>
      </dsp:nvSpPr>
      <dsp:spPr>
        <a:xfrm>
          <a:off x="0" y="1549792"/>
          <a:ext cx="7015507" cy="759588"/>
        </a:xfrm>
        <a:prstGeom prst="roundRect">
          <a:avLst/>
        </a:prstGeom>
        <a:solidFill>
          <a:schemeClr val="accent5">
            <a:hueOff val="1717344"/>
            <a:satOff val="-7537"/>
            <a:lumOff val="22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Get the training and validation Image Data set</a:t>
          </a:r>
          <a:endParaRPr lang="en-IN" sz="2000" b="1" kern="1200" dirty="0"/>
        </a:p>
      </dsp:txBody>
      <dsp:txXfrm>
        <a:off x="37080" y="1586872"/>
        <a:ext cx="6941347" cy="685428"/>
      </dsp:txXfrm>
    </dsp:sp>
    <dsp:sp modelId="{3482E681-BC69-4D7D-9D2C-C5911B86C7E5}">
      <dsp:nvSpPr>
        <dsp:cNvPr id="0" name=""/>
        <dsp:cNvSpPr/>
      </dsp:nvSpPr>
      <dsp:spPr>
        <a:xfrm>
          <a:off x="0" y="2323569"/>
          <a:ext cx="7015507" cy="759588"/>
        </a:xfrm>
        <a:prstGeom prst="roundRect">
          <a:avLst/>
        </a:prstGeom>
        <a:solidFill>
          <a:schemeClr val="accent5">
            <a:hueOff val="2576015"/>
            <a:satOff val="-11306"/>
            <a:lumOff val="33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Estimate loss and accuracy for both training and validation set before training</a:t>
          </a:r>
          <a:endParaRPr lang="en-IN" sz="2000" b="1" kern="1200" dirty="0"/>
        </a:p>
      </dsp:txBody>
      <dsp:txXfrm>
        <a:off x="37080" y="2360649"/>
        <a:ext cx="6941347" cy="685428"/>
      </dsp:txXfrm>
    </dsp:sp>
    <dsp:sp modelId="{EED388AF-BC90-42B5-BBB6-370C163DD8BB}">
      <dsp:nvSpPr>
        <dsp:cNvPr id="0" name=""/>
        <dsp:cNvSpPr/>
      </dsp:nvSpPr>
      <dsp:spPr>
        <a:xfrm>
          <a:off x="0" y="3096503"/>
          <a:ext cx="7015507" cy="759588"/>
        </a:xfrm>
        <a:prstGeom prst="roundRect">
          <a:avLst/>
        </a:prstGeom>
        <a:solidFill>
          <a:schemeClr val="accent5">
            <a:hueOff val="3434687"/>
            <a:satOff val="-15074"/>
            <a:lumOff val="44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Choose Optimizer and loss</a:t>
          </a:r>
        </a:p>
      </dsp:txBody>
      <dsp:txXfrm>
        <a:off x="37080" y="3133583"/>
        <a:ext cx="6941347" cy="685428"/>
      </dsp:txXfrm>
    </dsp:sp>
    <dsp:sp modelId="{F68056E9-8823-47B9-BB33-737B44D122A6}">
      <dsp:nvSpPr>
        <dsp:cNvPr id="0" name=""/>
        <dsp:cNvSpPr/>
      </dsp:nvSpPr>
      <dsp:spPr>
        <a:xfrm>
          <a:off x="0" y="3869859"/>
          <a:ext cx="7015507" cy="759588"/>
        </a:xfrm>
        <a:prstGeom prst="roundRect">
          <a:avLst/>
        </a:prstGeom>
        <a:solidFill>
          <a:schemeClr val="accent5">
            <a:hueOff val="4293359"/>
            <a:satOff val="-18843"/>
            <a:lumOff val="560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Train using </a:t>
          </a:r>
          <a:r>
            <a:rPr lang="en-IN" sz="2000" b="1" kern="1200" dirty="0" err="1"/>
            <a:t>model.fit</a:t>
          </a:r>
          <a:r>
            <a:rPr lang="en-IN" sz="2000" b="1" kern="1200" dirty="0"/>
            <a:t> </a:t>
          </a:r>
        </a:p>
      </dsp:txBody>
      <dsp:txXfrm>
        <a:off x="37080" y="3906939"/>
        <a:ext cx="6941347" cy="685428"/>
      </dsp:txXfrm>
    </dsp:sp>
    <dsp:sp modelId="{385FE613-0C3C-4A37-B54B-85564082B812}">
      <dsp:nvSpPr>
        <dsp:cNvPr id="0" name=""/>
        <dsp:cNvSpPr/>
      </dsp:nvSpPr>
      <dsp:spPr>
        <a:xfrm>
          <a:off x="0" y="4643214"/>
          <a:ext cx="7015507" cy="759588"/>
        </a:xfrm>
        <a:prstGeom prst="roundRect">
          <a:avLst/>
        </a:prstGeom>
        <a:solidFill>
          <a:schemeClr val="accent5">
            <a:hueOff val="5152031"/>
            <a:satOff val="-22611"/>
            <a:lumOff val="672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Save Weights</a:t>
          </a:r>
        </a:p>
      </dsp:txBody>
      <dsp:txXfrm>
        <a:off x="37080" y="4680294"/>
        <a:ext cx="6941347" cy="685428"/>
      </dsp:txXfrm>
    </dsp:sp>
    <dsp:sp modelId="{F39D91C1-907E-4E9A-A143-68AD1F955657}">
      <dsp:nvSpPr>
        <dsp:cNvPr id="0" name=""/>
        <dsp:cNvSpPr/>
      </dsp:nvSpPr>
      <dsp:spPr>
        <a:xfrm>
          <a:off x="0" y="5416570"/>
          <a:ext cx="7015507" cy="759588"/>
        </a:xfrm>
        <a:prstGeom prst="roundRect">
          <a:avLst/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Save all the computed Metrics to JSON file</a:t>
          </a:r>
          <a:endParaRPr lang="en-IN" sz="2000" b="1" kern="1200" dirty="0"/>
        </a:p>
      </dsp:txBody>
      <dsp:txXfrm>
        <a:off x="37080" y="5453650"/>
        <a:ext cx="6941347" cy="6854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59F1E-7247-4B18-836E-3BF4F1189C65}">
      <dsp:nvSpPr>
        <dsp:cNvPr id="0" name=""/>
        <dsp:cNvSpPr/>
      </dsp:nvSpPr>
      <dsp:spPr>
        <a:xfrm>
          <a:off x="0" y="2463"/>
          <a:ext cx="7015507" cy="67517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Load the input parameters needed to construct the neural network model</a:t>
          </a:r>
          <a:endParaRPr lang="en-IN" sz="2000" b="1" kern="1200" dirty="0"/>
        </a:p>
      </dsp:txBody>
      <dsp:txXfrm>
        <a:off x="32959" y="35422"/>
        <a:ext cx="6949589" cy="609254"/>
      </dsp:txXfrm>
    </dsp:sp>
    <dsp:sp modelId="{BDC4895F-2CD4-4387-B266-A0A0BF7320DA}">
      <dsp:nvSpPr>
        <dsp:cNvPr id="0" name=""/>
        <dsp:cNvSpPr/>
      </dsp:nvSpPr>
      <dsp:spPr>
        <a:xfrm>
          <a:off x="0" y="689856"/>
          <a:ext cx="7015507" cy="675172"/>
        </a:xfrm>
        <a:prstGeom prst="roundRect">
          <a:avLst/>
        </a:prstGeom>
        <a:solidFill>
          <a:schemeClr val="accent5">
            <a:hueOff val="751338"/>
            <a:satOff val="-3297"/>
            <a:lumOff val="98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Get the neural network model	</a:t>
          </a:r>
          <a:endParaRPr lang="en-IN" sz="2000" b="1" kern="1200" dirty="0"/>
        </a:p>
      </dsp:txBody>
      <dsp:txXfrm>
        <a:off x="32959" y="722815"/>
        <a:ext cx="6949589" cy="609254"/>
      </dsp:txXfrm>
    </dsp:sp>
    <dsp:sp modelId="{94163238-CA18-4B23-9166-40CA6FEB3ADA}">
      <dsp:nvSpPr>
        <dsp:cNvPr id="0" name=""/>
        <dsp:cNvSpPr/>
      </dsp:nvSpPr>
      <dsp:spPr>
        <a:xfrm>
          <a:off x="0" y="1377248"/>
          <a:ext cx="7015507" cy="675172"/>
        </a:xfrm>
        <a:prstGeom prst="roundRect">
          <a:avLst/>
        </a:prstGeom>
        <a:solidFill>
          <a:schemeClr val="accent5">
            <a:hueOff val="1502676"/>
            <a:satOff val="-6595"/>
            <a:lumOff val="19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Load the training input parameters</a:t>
          </a:r>
          <a:endParaRPr lang="en-IN" sz="2000" b="1" kern="1200" dirty="0"/>
        </a:p>
      </dsp:txBody>
      <dsp:txXfrm>
        <a:off x="32959" y="1410207"/>
        <a:ext cx="6949589" cy="609254"/>
      </dsp:txXfrm>
    </dsp:sp>
    <dsp:sp modelId="{3482E681-BC69-4D7D-9D2C-C5911B86C7E5}">
      <dsp:nvSpPr>
        <dsp:cNvPr id="0" name=""/>
        <dsp:cNvSpPr/>
      </dsp:nvSpPr>
      <dsp:spPr>
        <a:xfrm>
          <a:off x="0" y="2065015"/>
          <a:ext cx="7015507" cy="675172"/>
        </a:xfrm>
        <a:prstGeom prst="roundRect">
          <a:avLst/>
        </a:prstGeom>
        <a:solidFill>
          <a:schemeClr val="accent5">
            <a:hueOff val="2254013"/>
            <a:satOff val="-9892"/>
            <a:lumOff val="29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Load the weights obtained at the end of the training</a:t>
          </a:r>
          <a:endParaRPr lang="en-IN" sz="2000" b="1" kern="1200" dirty="0"/>
        </a:p>
      </dsp:txBody>
      <dsp:txXfrm>
        <a:off x="32959" y="2097974"/>
        <a:ext cx="6949589" cy="609254"/>
      </dsp:txXfrm>
    </dsp:sp>
    <dsp:sp modelId="{EED388AF-BC90-42B5-BBB6-370C163DD8BB}">
      <dsp:nvSpPr>
        <dsp:cNvPr id="0" name=""/>
        <dsp:cNvSpPr/>
      </dsp:nvSpPr>
      <dsp:spPr>
        <a:xfrm>
          <a:off x="0" y="2752033"/>
          <a:ext cx="7015507" cy="675172"/>
        </a:xfrm>
        <a:prstGeom prst="roundRect">
          <a:avLst/>
        </a:prstGeom>
        <a:solidFill>
          <a:schemeClr val="accent5">
            <a:hueOff val="3005351"/>
            <a:satOff val="-13190"/>
            <a:lumOff val="392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Compute predicted output y pred by passing input(x) to model</a:t>
          </a:r>
          <a:endParaRPr lang="en-IN" sz="2000" b="1" kern="1200" dirty="0"/>
        </a:p>
      </dsp:txBody>
      <dsp:txXfrm>
        <a:off x="32959" y="2784992"/>
        <a:ext cx="6949589" cy="609254"/>
      </dsp:txXfrm>
    </dsp:sp>
    <dsp:sp modelId="{F68056E9-8823-47B9-BB33-737B44D122A6}">
      <dsp:nvSpPr>
        <dsp:cNvPr id="0" name=""/>
        <dsp:cNvSpPr/>
      </dsp:nvSpPr>
      <dsp:spPr>
        <a:xfrm>
          <a:off x="0" y="3439426"/>
          <a:ext cx="7015507" cy="675172"/>
        </a:xfrm>
        <a:prstGeom prst="roundRect">
          <a:avLst/>
        </a:prstGeom>
        <a:solidFill>
          <a:schemeClr val="accent5">
            <a:hueOff val="3756689"/>
            <a:satOff val="-16488"/>
            <a:lumOff val="490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compute loss comparing the actual output(y) and y pred</a:t>
          </a:r>
          <a:endParaRPr lang="en-IN" sz="2000" b="1" kern="1200" dirty="0"/>
        </a:p>
      </dsp:txBody>
      <dsp:txXfrm>
        <a:off x="32959" y="3472385"/>
        <a:ext cx="6949589" cy="609254"/>
      </dsp:txXfrm>
    </dsp:sp>
    <dsp:sp modelId="{385FE613-0C3C-4A37-B54B-85564082B812}">
      <dsp:nvSpPr>
        <dsp:cNvPr id="0" name=""/>
        <dsp:cNvSpPr/>
      </dsp:nvSpPr>
      <dsp:spPr>
        <a:xfrm>
          <a:off x="0" y="4126819"/>
          <a:ext cx="7015507" cy="675172"/>
        </a:xfrm>
        <a:prstGeom prst="roundRect">
          <a:avLst/>
        </a:prstGeom>
        <a:solidFill>
          <a:schemeClr val="accent5">
            <a:hueOff val="4508027"/>
            <a:satOff val="-19785"/>
            <a:lumOff val="5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Compute the accuracy by calculating </a:t>
          </a:r>
          <a:r>
            <a:rPr lang="en-US" sz="2000" b="1" i="0" kern="1200" dirty="0"/>
            <a:t>percentage of correctly classified patterns</a:t>
          </a:r>
          <a:endParaRPr lang="en-IN" sz="2000" b="1" kern="1200" dirty="0"/>
        </a:p>
      </dsp:txBody>
      <dsp:txXfrm>
        <a:off x="32959" y="4159778"/>
        <a:ext cx="6949589" cy="609254"/>
      </dsp:txXfrm>
    </dsp:sp>
    <dsp:sp modelId="{F39D91C1-907E-4E9A-A143-68AD1F955657}">
      <dsp:nvSpPr>
        <dsp:cNvPr id="0" name=""/>
        <dsp:cNvSpPr/>
      </dsp:nvSpPr>
      <dsp:spPr>
        <a:xfrm>
          <a:off x="0" y="4814211"/>
          <a:ext cx="7015507" cy="675172"/>
        </a:xfrm>
        <a:prstGeom prst="roundRect">
          <a:avLst/>
        </a:prstGeom>
        <a:solidFill>
          <a:schemeClr val="accent5">
            <a:hueOff val="5259365"/>
            <a:satOff val="-23082"/>
            <a:lumOff val="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Statistical parameters- Confusion Matrix, Sensitivity, specificity, precision</a:t>
          </a:r>
          <a:endParaRPr lang="en-IN" sz="2000" b="1" kern="1200" dirty="0"/>
        </a:p>
      </dsp:txBody>
      <dsp:txXfrm>
        <a:off x="32959" y="4847170"/>
        <a:ext cx="6949589" cy="609254"/>
      </dsp:txXfrm>
    </dsp:sp>
    <dsp:sp modelId="{7356C227-2A69-4725-9B51-28CAE27E9C44}">
      <dsp:nvSpPr>
        <dsp:cNvPr id="0" name=""/>
        <dsp:cNvSpPr/>
      </dsp:nvSpPr>
      <dsp:spPr>
        <a:xfrm>
          <a:off x="0" y="5501604"/>
          <a:ext cx="7015507" cy="675172"/>
        </a:xfrm>
        <a:prstGeom prst="roundRect">
          <a:avLst/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a JSON file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32959" y="5534563"/>
        <a:ext cx="6949589" cy="6092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A844C-7326-4439-8375-729C7E68CBC0}">
      <dsp:nvSpPr>
        <dsp:cNvPr id="0" name=""/>
        <dsp:cNvSpPr/>
      </dsp:nvSpPr>
      <dsp:spPr>
        <a:xfrm>
          <a:off x="0" y="270409"/>
          <a:ext cx="5859781" cy="10313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 </a:t>
          </a:r>
          <a:r>
            <a:rPr lang="en-US" sz="4300" b="1" kern="1200" dirty="0"/>
            <a:t>Adding Gaussian Noise </a:t>
          </a:r>
          <a:endParaRPr lang="en-IN" sz="4300" kern="1200" dirty="0"/>
        </a:p>
      </dsp:txBody>
      <dsp:txXfrm>
        <a:off x="50347" y="320756"/>
        <a:ext cx="5759087" cy="930660"/>
      </dsp:txXfrm>
    </dsp:sp>
    <dsp:sp modelId="{7B420A60-9FA2-4F70-9E83-EB8774B3888A}">
      <dsp:nvSpPr>
        <dsp:cNvPr id="0" name=""/>
        <dsp:cNvSpPr/>
      </dsp:nvSpPr>
      <dsp:spPr>
        <a:xfrm>
          <a:off x="0" y="1427262"/>
          <a:ext cx="5859781" cy="1031354"/>
        </a:xfrm>
        <a:prstGeom prst="roundRect">
          <a:avLst/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 </a:t>
          </a:r>
          <a:r>
            <a:rPr lang="en-US" sz="4300" b="1" kern="1200" dirty="0"/>
            <a:t>JPEG Compression</a:t>
          </a:r>
          <a:endParaRPr lang="en-IN" sz="4300" kern="1200" dirty="0"/>
        </a:p>
      </dsp:txBody>
      <dsp:txXfrm>
        <a:off x="50347" y="1477609"/>
        <a:ext cx="5759087" cy="9306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D4D7C-EC1F-4F04-A660-3F5E45D23E20}">
      <dsp:nvSpPr>
        <dsp:cNvPr id="0" name=""/>
        <dsp:cNvSpPr/>
      </dsp:nvSpPr>
      <dsp:spPr>
        <a:xfrm>
          <a:off x="0" y="1727"/>
          <a:ext cx="10058399" cy="71505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Keep the redundant frames while remove the Transition Frames.</a:t>
          </a:r>
          <a:endParaRPr lang="en-US" sz="1800" kern="1200" dirty="0"/>
        </a:p>
      </dsp:txBody>
      <dsp:txXfrm>
        <a:off x="34906" y="36633"/>
        <a:ext cx="9988587" cy="645240"/>
      </dsp:txXfrm>
    </dsp:sp>
    <dsp:sp modelId="{641B8AA5-F9FF-4DB1-AF13-B0E2AD399C8D}">
      <dsp:nvSpPr>
        <dsp:cNvPr id="0" name=""/>
        <dsp:cNvSpPr/>
      </dsp:nvSpPr>
      <dsp:spPr>
        <a:xfrm>
          <a:off x="0" y="768620"/>
          <a:ext cx="10058399" cy="715052"/>
        </a:xfrm>
        <a:prstGeom prst="roundRect">
          <a:avLst/>
        </a:prstGeom>
        <a:solidFill>
          <a:schemeClr val="accent5">
            <a:hueOff val="1502676"/>
            <a:satOff val="-6595"/>
            <a:lumOff val="19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Gaussian Noise Augmentation Helpful.</a:t>
          </a:r>
          <a:endParaRPr lang="en-US" sz="1800" kern="1200" dirty="0"/>
        </a:p>
      </dsp:txBody>
      <dsp:txXfrm>
        <a:off x="34906" y="803526"/>
        <a:ext cx="9988587" cy="645240"/>
      </dsp:txXfrm>
    </dsp:sp>
    <dsp:sp modelId="{97EEDD89-612D-415D-8095-C6142BA398E9}">
      <dsp:nvSpPr>
        <dsp:cNvPr id="0" name=""/>
        <dsp:cNvSpPr/>
      </dsp:nvSpPr>
      <dsp:spPr>
        <a:xfrm>
          <a:off x="0" y="1535513"/>
          <a:ext cx="10058399" cy="715052"/>
        </a:xfrm>
        <a:prstGeom prst="roundRect">
          <a:avLst/>
        </a:prstGeom>
        <a:solidFill>
          <a:schemeClr val="accent5">
            <a:hueOff val="3005351"/>
            <a:satOff val="-13190"/>
            <a:lumOff val="392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JPEG Compression Augmentation not very helpful.</a:t>
          </a:r>
          <a:endParaRPr lang="en-US" sz="1800" kern="1200" dirty="0"/>
        </a:p>
      </dsp:txBody>
      <dsp:txXfrm>
        <a:off x="34906" y="1570419"/>
        <a:ext cx="9988587" cy="645240"/>
      </dsp:txXfrm>
    </dsp:sp>
    <dsp:sp modelId="{24E55F20-0F0A-4B16-A17B-2A18873D39E4}">
      <dsp:nvSpPr>
        <dsp:cNvPr id="0" name=""/>
        <dsp:cNvSpPr/>
      </dsp:nvSpPr>
      <dsp:spPr>
        <a:xfrm>
          <a:off x="0" y="2302406"/>
          <a:ext cx="10058399" cy="715052"/>
        </a:xfrm>
        <a:prstGeom prst="roundRect">
          <a:avLst/>
        </a:prstGeom>
        <a:solidFill>
          <a:schemeClr val="accent5">
            <a:hueOff val="4508027"/>
            <a:satOff val="-19785"/>
            <a:lumOff val="5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Gaussian Noise Augmentation on the exp10step3 dataset needs generation of very huge amount of dataset.</a:t>
          </a:r>
          <a:endParaRPr lang="en-IN" sz="1800" b="0" i="0" kern="1200" baseline="0" dirty="0"/>
        </a:p>
      </dsp:txBody>
      <dsp:txXfrm>
        <a:off x="34906" y="2337312"/>
        <a:ext cx="9988587" cy="645240"/>
      </dsp:txXfrm>
    </dsp:sp>
    <dsp:sp modelId="{F731874A-7DC8-4B4A-95DB-54D096B92ABA}">
      <dsp:nvSpPr>
        <dsp:cNvPr id="0" name=""/>
        <dsp:cNvSpPr/>
      </dsp:nvSpPr>
      <dsp:spPr>
        <a:xfrm>
          <a:off x="0" y="3069299"/>
          <a:ext cx="10058399" cy="715052"/>
        </a:xfrm>
        <a:prstGeom prst="roundRect">
          <a:avLst/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Loss Plot Shows overfitting (Major concern)</a:t>
          </a:r>
          <a:endParaRPr lang="en-IN" sz="1800" b="0" i="0" kern="1200" baseline="0" dirty="0"/>
        </a:p>
      </dsp:txBody>
      <dsp:txXfrm>
        <a:off x="34906" y="3104205"/>
        <a:ext cx="9988587" cy="6452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8145E-9729-41E8-91B1-ED88C7508EB4}">
      <dsp:nvSpPr>
        <dsp:cNvPr id="0" name=""/>
        <dsp:cNvSpPr/>
      </dsp:nvSpPr>
      <dsp:spPr>
        <a:xfrm>
          <a:off x="2946" y="373475"/>
          <a:ext cx="2337792" cy="1402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/>
            <a:t>Resolve </a:t>
          </a:r>
          <a:r>
            <a:rPr lang="en-US" sz="2100" b="1" i="0" kern="1200" baseline="0" dirty="0"/>
            <a:t>Overfitting</a:t>
          </a:r>
          <a:r>
            <a:rPr lang="en-US" sz="2100" b="0" i="0" kern="1200" baseline="0" dirty="0"/>
            <a:t> by applying </a:t>
          </a:r>
          <a:r>
            <a:rPr lang="en-IN" sz="2100" b="1" i="0" kern="1200" baseline="0" dirty="0"/>
            <a:t>early-stopping</a:t>
          </a:r>
          <a:r>
            <a:rPr lang="en-IN" sz="2100" b="0" i="0" kern="1200" baseline="0" dirty="0"/>
            <a:t>.</a:t>
          </a:r>
          <a:endParaRPr lang="en-US" sz="2100" kern="1200" dirty="0"/>
        </a:p>
      </dsp:txBody>
      <dsp:txXfrm>
        <a:off x="2946" y="373475"/>
        <a:ext cx="2337792" cy="1402675"/>
      </dsp:txXfrm>
    </dsp:sp>
    <dsp:sp modelId="{244CF2F2-8816-4848-A6ED-929BD92D00EB}">
      <dsp:nvSpPr>
        <dsp:cNvPr id="0" name=""/>
        <dsp:cNvSpPr/>
      </dsp:nvSpPr>
      <dsp:spPr>
        <a:xfrm>
          <a:off x="2574518" y="373475"/>
          <a:ext cx="2337792" cy="1402675"/>
        </a:xfrm>
        <a:prstGeom prst="rect">
          <a:avLst/>
        </a:prstGeom>
        <a:solidFill>
          <a:schemeClr val="accent5">
            <a:hueOff val="858672"/>
            <a:satOff val="-3769"/>
            <a:lumOff val="112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/>
            <a:t>Gaussian Noise Augmentation exp10step3 &gt; 3X Data</a:t>
          </a:r>
        </a:p>
      </dsp:txBody>
      <dsp:txXfrm>
        <a:off x="2574518" y="373475"/>
        <a:ext cx="2337792" cy="1402675"/>
      </dsp:txXfrm>
    </dsp:sp>
    <dsp:sp modelId="{32AFCB71-505B-4012-AEE1-F2C7BB424178}">
      <dsp:nvSpPr>
        <dsp:cNvPr id="0" name=""/>
        <dsp:cNvSpPr/>
      </dsp:nvSpPr>
      <dsp:spPr>
        <a:xfrm>
          <a:off x="5146089" y="373475"/>
          <a:ext cx="2337792" cy="1402675"/>
        </a:xfrm>
        <a:prstGeom prst="rect">
          <a:avLst/>
        </a:prstGeom>
        <a:solidFill>
          <a:schemeClr val="accent5">
            <a:hueOff val="1717344"/>
            <a:satOff val="-7537"/>
            <a:lumOff val="22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/>
            <a:t>Other data augmentations</a:t>
          </a:r>
          <a:endParaRPr lang="en-US" sz="2100" kern="1200" dirty="0"/>
        </a:p>
      </dsp:txBody>
      <dsp:txXfrm>
        <a:off x="5146089" y="373475"/>
        <a:ext cx="2337792" cy="1402675"/>
      </dsp:txXfrm>
    </dsp:sp>
    <dsp:sp modelId="{850F6EB2-57C5-47F9-BF02-035922289337}">
      <dsp:nvSpPr>
        <dsp:cNvPr id="0" name=""/>
        <dsp:cNvSpPr/>
      </dsp:nvSpPr>
      <dsp:spPr>
        <a:xfrm>
          <a:off x="7717661" y="373475"/>
          <a:ext cx="2337792" cy="1402675"/>
        </a:xfrm>
        <a:prstGeom prst="rect">
          <a:avLst/>
        </a:prstGeom>
        <a:solidFill>
          <a:schemeClr val="accent5">
            <a:hueOff val="2576015"/>
            <a:satOff val="-11306"/>
            <a:lumOff val="33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/>
            <a:t>Combinations of data augmentation techniques</a:t>
          </a:r>
          <a:endParaRPr lang="en-US" sz="2100" kern="1200" dirty="0"/>
        </a:p>
      </dsp:txBody>
      <dsp:txXfrm>
        <a:off x="7717661" y="373475"/>
        <a:ext cx="2337792" cy="1402675"/>
      </dsp:txXfrm>
    </dsp:sp>
    <dsp:sp modelId="{DD712C64-1E29-4BDA-A885-D488F95F8CA5}">
      <dsp:nvSpPr>
        <dsp:cNvPr id="0" name=""/>
        <dsp:cNvSpPr/>
      </dsp:nvSpPr>
      <dsp:spPr>
        <a:xfrm>
          <a:off x="2946" y="2009929"/>
          <a:ext cx="2337792" cy="1402675"/>
        </a:xfrm>
        <a:prstGeom prst="rect">
          <a:avLst/>
        </a:prstGeom>
        <a:solidFill>
          <a:schemeClr val="accent5">
            <a:hueOff val="3434687"/>
            <a:satOff val="-15074"/>
            <a:lumOff val="44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/>
            <a:t>Classify all the 6 classes</a:t>
          </a:r>
          <a:endParaRPr lang="en-US" sz="2100" kern="1200" dirty="0"/>
        </a:p>
      </dsp:txBody>
      <dsp:txXfrm>
        <a:off x="2946" y="2009929"/>
        <a:ext cx="2337792" cy="1402675"/>
      </dsp:txXfrm>
    </dsp:sp>
    <dsp:sp modelId="{945E59F1-B0CF-4ABD-B45F-517E6584E724}">
      <dsp:nvSpPr>
        <dsp:cNvPr id="0" name=""/>
        <dsp:cNvSpPr/>
      </dsp:nvSpPr>
      <dsp:spPr>
        <a:xfrm>
          <a:off x="2574518" y="2009929"/>
          <a:ext cx="2337792" cy="1402675"/>
        </a:xfrm>
        <a:prstGeom prst="rect">
          <a:avLst/>
        </a:prstGeom>
        <a:solidFill>
          <a:schemeClr val="accent5">
            <a:hueOff val="4293359"/>
            <a:satOff val="-18843"/>
            <a:lumOff val="560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/>
            <a:t>Research on the Training Hyperparameters and Training Model</a:t>
          </a:r>
          <a:endParaRPr lang="en-US" sz="2100" kern="1200" dirty="0"/>
        </a:p>
      </dsp:txBody>
      <dsp:txXfrm>
        <a:off x="2574518" y="2009929"/>
        <a:ext cx="2337792" cy="1402675"/>
      </dsp:txXfrm>
    </dsp:sp>
    <dsp:sp modelId="{540E1535-2B38-4BC7-9184-C57F9F616D98}">
      <dsp:nvSpPr>
        <dsp:cNvPr id="0" name=""/>
        <dsp:cNvSpPr/>
      </dsp:nvSpPr>
      <dsp:spPr>
        <a:xfrm>
          <a:off x="5146089" y="2009929"/>
          <a:ext cx="2337792" cy="1402675"/>
        </a:xfrm>
        <a:prstGeom prst="rect">
          <a:avLst/>
        </a:prstGeom>
        <a:solidFill>
          <a:schemeClr val="accent5">
            <a:hueOff val="5152031"/>
            <a:satOff val="-22611"/>
            <a:lumOff val="672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Classification of B</a:t>
          </a:r>
          <a:r>
            <a:rPr lang="en-IN" sz="2100" b="0" i="0" kern="1200" baseline="0" dirty="0" err="1"/>
            <a:t>enign</a:t>
          </a:r>
          <a:r>
            <a:rPr lang="en-IN" sz="2100" b="0" i="0" kern="1200" baseline="0" dirty="0"/>
            <a:t> or Malignant </a:t>
          </a:r>
          <a:r>
            <a:rPr lang="en-IN" sz="2100" b="0" i="0" kern="1200" baseline="0" dirty="0" err="1"/>
            <a:t>tumor</a:t>
          </a:r>
          <a:r>
            <a:rPr lang="en-IN" sz="2100" b="0" i="0" kern="1200" baseline="0" dirty="0"/>
            <a:t>.</a:t>
          </a:r>
          <a:endParaRPr lang="en-US" sz="2100" kern="1200" dirty="0"/>
        </a:p>
      </dsp:txBody>
      <dsp:txXfrm>
        <a:off x="5146089" y="2009929"/>
        <a:ext cx="2337792" cy="1402675"/>
      </dsp:txXfrm>
    </dsp:sp>
    <dsp:sp modelId="{28691CC2-D2B0-4A1E-8FD2-B0F2AECFDADB}">
      <dsp:nvSpPr>
        <dsp:cNvPr id="0" name=""/>
        <dsp:cNvSpPr/>
      </dsp:nvSpPr>
      <dsp:spPr>
        <a:xfrm>
          <a:off x="7717661" y="2009929"/>
          <a:ext cx="2337792" cy="1402675"/>
        </a:xfrm>
        <a:prstGeom prst="rect">
          <a:avLst/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Autonomous Ultrasound Scanning Machine</a:t>
          </a:r>
          <a:endParaRPr lang="en-IN" sz="2100" kern="1200" dirty="0"/>
        </a:p>
      </dsp:txBody>
      <dsp:txXfrm>
        <a:off x="7717661" y="2009929"/>
        <a:ext cx="2337792" cy="14026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B8A4F-FB49-48C1-979F-521C539FFC34}">
      <dsp:nvSpPr>
        <dsp:cNvPr id="0" name=""/>
        <dsp:cNvSpPr/>
      </dsp:nvSpPr>
      <dsp:spPr>
        <a:xfrm>
          <a:off x="9341727" y="467406"/>
          <a:ext cx="2079726" cy="20800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196BA-FCE4-4B5D-AEFF-931400C24FB2}">
      <dsp:nvSpPr>
        <dsp:cNvPr id="0" name=""/>
        <dsp:cNvSpPr/>
      </dsp:nvSpPr>
      <dsp:spPr>
        <a:xfrm>
          <a:off x="9410351" y="536753"/>
          <a:ext cx="1941373" cy="194137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>
                  <a:lumMod val="75000"/>
                  <a:lumOff val="25000"/>
                </a:schemeClr>
              </a:solidFill>
            </a:rPr>
            <a:t>OUTPUT: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>
                  <a:lumMod val="75000"/>
                  <a:lumOff val="25000"/>
                </a:schemeClr>
              </a:solidFill>
            </a:rPr>
            <a:t>Background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>
                  <a:lumMod val="75000"/>
                  <a:lumOff val="25000"/>
                </a:schemeClr>
              </a:solidFill>
            </a:rPr>
            <a:t>OR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tx1">
                  <a:lumMod val="75000"/>
                  <a:lumOff val="25000"/>
                </a:schemeClr>
              </a:solidFill>
            </a:rPr>
            <a:t>Uniloc</a:t>
          </a:r>
          <a:endParaRPr lang="en-IN" sz="1800" b="1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9688164" y="814144"/>
        <a:ext cx="1386853" cy="1386589"/>
      </dsp:txXfrm>
    </dsp:sp>
    <dsp:sp modelId="{71934FA4-0122-47EC-8482-49358E14FB1D}">
      <dsp:nvSpPr>
        <dsp:cNvPr id="0" name=""/>
        <dsp:cNvSpPr/>
      </dsp:nvSpPr>
      <dsp:spPr>
        <a:xfrm rot="2700000">
          <a:off x="7191284" y="467514"/>
          <a:ext cx="2079486" cy="2079486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C08605-BFE6-4140-BB48-69AD7F895852}">
      <dsp:nvSpPr>
        <dsp:cNvPr id="0" name=""/>
        <dsp:cNvSpPr/>
      </dsp:nvSpPr>
      <dsp:spPr>
        <a:xfrm>
          <a:off x="7262001" y="536753"/>
          <a:ext cx="1941373" cy="1941371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77000" r="-77000"/>
          </a:stretch>
        </a:blip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7538707" y="814144"/>
        <a:ext cx="1386853" cy="1386589"/>
      </dsp:txXfrm>
    </dsp:sp>
    <dsp:sp modelId="{ECA22DCB-5248-4A16-9BBE-047E691A73EE}">
      <dsp:nvSpPr>
        <dsp:cNvPr id="0" name=""/>
        <dsp:cNvSpPr/>
      </dsp:nvSpPr>
      <dsp:spPr>
        <a:xfrm>
          <a:off x="7262001" y="2585796"/>
          <a:ext cx="1941373" cy="114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/>
            <a:t>             </a:t>
          </a:r>
          <a:r>
            <a:rPr lang="en-US" sz="1400" b="1" kern="1200" dirty="0">
              <a:solidFill>
                <a:schemeClr val="tx1">
                  <a:lumMod val="75000"/>
                  <a:lumOff val="25000"/>
                </a:schemeClr>
              </a:solidFill>
            </a:rPr>
            <a:t>LeNet5 Model</a:t>
          </a:r>
          <a:endParaRPr lang="en-IN" sz="1400" b="1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7262001" y="2585796"/>
        <a:ext cx="1941373" cy="1140222"/>
      </dsp:txXfrm>
    </dsp:sp>
    <dsp:sp modelId="{178374B4-185D-4FFB-8774-390046B63653}">
      <dsp:nvSpPr>
        <dsp:cNvPr id="0" name=""/>
        <dsp:cNvSpPr/>
      </dsp:nvSpPr>
      <dsp:spPr>
        <a:xfrm rot="2700000">
          <a:off x="5042934" y="467514"/>
          <a:ext cx="2079486" cy="2079486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73006-52C2-4FFC-8ADD-F397381ECB77}">
      <dsp:nvSpPr>
        <dsp:cNvPr id="0" name=""/>
        <dsp:cNvSpPr/>
      </dsp:nvSpPr>
      <dsp:spPr>
        <a:xfrm>
          <a:off x="5112544" y="536753"/>
          <a:ext cx="1941373" cy="194137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>
                  <a:lumMod val="75000"/>
                  <a:lumOff val="25000"/>
                </a:schemeClr>
              </a:solidFill>
            </a:rPr>
            <a:t>Data Augmentation</a:t>
          </a:r>
          <a:endParaRPr lang="en-IN" sz="2000" b="1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5389251" y="814144"/>
        <a:ext cx="1386853" cy="1386589"/>
      </dsp:txXfrm>
    </dsp:sp>
    <dsp:sp modelId="{4AE33E9C-41B3-440B-BBC4-04D176B5E1BB}">
      <dsp:nvSpPr>
        <dsp:cNvPr id="0" name=""/>
        <dsp:cNvSpPr/>
      </dsp:nvSpPr>
      <dsp:spPr>
        <a:xfrm rot="2700000">
          <a:off x="2893477" y="467514"/>
          <a:ext cx="2079486" cy="2079486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91396-7917-4D3C-B64F-73C2E75A7D63}">
      <dsp:nvSpPr>
        <dsp:cNvPr id="0" name=""/>
        <dsp:cNvSpPr/>
      </dsp:nvSpPr>
      <dsp:spPr>
        <a:xfrm>
          <a:off x="2963087" y="536753"/>
          <a:ext cx="1941373" cy="194137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>
                  <a:lumMod val="75000"/>
                  <a:lumOff val="25000"/>
                </a:schemeClr>
              </a:solidFill>
            </a:rPr>
            <a:t>Data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>
                  <a:lumMod val="75000"/>
                  <a:lumOff val="25000"/>
                </a:schemeClr>
              </a:solidFill>
            </a:rPr>
            <a:t>Pre-process</a:t>
          </a:r>
          <a:endParaRPr lang="en-IN" sz="2000" b="1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3240901" y="814144"/>
        <a:ext cx="1386853" cy="1386589"/>
      </dsp:txXfrm>
    </dsp:sp>
    <dsp:sp modelId="{81E3A1D1-72BC-4DBB-9018-CD5037B043F6}">
      <dsp:nvSpPr>
        <dsp:cNvPr id="0" name=""/>
        <dsp:cNvSpPr/>
      </dsp:nvSpPr>
      <dsp:spPr>
        <a:xfrm rot="2700000">
          <a:off x="744020" y="467514"/>
          <a:ext cx="2079486" cy="2079486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4288-A0BF-4A73-AB0A-1F50B2307539}">
      <dsp:nvSpPr>
        <dsp:cNvPr id="0" name=""/>
        <dsp:cNvSpPr/>
      </dsp:nvSpPr>
      <dsp:spPr>
        <a:xfrm>
          <a:off x="822250" y="562593"/>
          <a:ext cx="1941373" cy="1941371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20000" r="-20000"/>
          </a:stretch>
        </a:blip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 dirty="0"/>
        </a:p>
      </dsp:txBody>
      <dsp:txXfrm>
        <a:off x="1100063" y="839984"/>
        <a:ext cx="1386853" cy="1386589"/>
      </dsp:txXfrm>
    </dsp:sp>
    <dsp:sp modelId="{ABB01FCE-B137-4C76-825E-F2DCC8617387}">
      <dsp:nvSpPr>
        <dsp:cNvPr id="0" name=""/>
        <dsp:cNvSpPr/>
      </dsp:nvSpPr>
      <dsp:spPr>
        <a:xfrm>
          <a:off x="813630" y="2585796"/>
          <a:ext cx="1941373" cy="114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1" kern="1200" dirty="0">
              <a:solidFill>
                <a:schemeClr val="tx1">
                  <a:lumMod val="75000"/>
                  <a:lumOff val="25000"/>
                </a:schemeClr>
              </a:solidFill>
            </a:rPr>
            <a:t>          Input Image</a:t>
          </a:r>
          <a:endParaRPr lang="en-IN" sz="1400" b="1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813630" y="2585796"/>
        <a:ext cx="1941373" cy="11402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62C89-175B-4C5C-BA17-9FA8595615F1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59970-06AD-4B46-9764-872216C20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959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6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0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54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18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80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44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08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59970-06AD-4B46-9764-872216C2074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150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59970-06AD-4B46-9764-872216C2074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1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IOTA- study which developed robust rules and prediction models for the ovarian tumor detection</a:t>
            </a:r>
          </a:p>
          <a:p>
            <a:r>
              <a:rPr lang="en-US" dirty="0"/>
              <a:t>Background- no cystic component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59970-06AD-4B46-9764-872216C2074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26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Fluid filled cyst</a:t>
            </a:r>
            <a:br>
              <a:rPr lang="en-US" dirty="0"/>
            </a:br>
            <a:r>
              <a:rPr lang="en-US" dirty="0"/>
              <a:t>No solid , no septa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59970-06AD-4B46-9764-872216C2074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566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Unilocular cyst with noticeable solid component or papillary structure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59970-06AD-4B46-9764-872216C20747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471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define concept of septum. Thin Strand of tissue running across the cyst cavity. Multilocular cyst is a cyst having </a:t>
            </a:r>
            <a:r>
              <a:rPr lang="en-US" dirty="0" err="1"/>
              <a:t>atleast</a:t>
            </a:r>
            <a:r>
              <a:rPr lang="en-US" dirty="0"/>
              <a:t> one septum.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59970-06AD-4B46-9764-872216C20747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4465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59970-06AD-4B46-9764-872216C20747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83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A01C-D452-4E34-901C-66B8B9CE29D6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B83F5-DA0E-4B67-84D2-5A0E14E86A2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488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A01C-D452-4E34-901C-66B8B9CE29D6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B83F5-DA0E-4B67-84D2-5A0E14E86A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30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2304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412304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A01C-D452-4E34-901C-66B8B9CE29D6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B83F5-DA0E-4B67-84D2-5A0E14E86A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954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A01C-D452-4E34-901C-66B8B9CE29D6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B83F5-DA0E-4B67-84D2-5A0E14E86A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381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A01C-D452-4E34-901C-66B8B9CE29D6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B83F5-DA0E-4B67-84D2-5A0E14E86A2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590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6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A01C-D452-4E34-901C-66B8B9CE29D6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B83F5-DA0E-4B67-84D2-5A0E14E86A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199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6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6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A01C-D452-4E34-901C-66B8B9CE29D6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B83F5-DA0E-4B67-84D2-5A0E14E86A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045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A01C-D452-4E34-901C-66B8B9CE29D6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B83F5-DA0E-4B67-84D2-5A0E14E86A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234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A01C-D452-4E34-901C-66B8B9CE29D6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B83F5-DA0E-4B67-84D2-5A0E14E86A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669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2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5" y="6459789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EBECA01C-D452-4E34-901C-66B8B9CE29D6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9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9B83F5-DA0E-4B67-84D2-5A0E14E86A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60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0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" y="2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A01C-D452-4E34-901C-66B8B9CE29D6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B83F5-DA0E-4B67-84D2-5A0E14E86A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587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0" y="6334318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5" y="6459789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BECA01C-D452-4E34-901C-66B8B9CE29D6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59789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2" y="645978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E99B83F5-DA0E-4B67-84D2-5A0E14E86A2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09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hyperlink" Target="https://obgyn.onlinelibrary.wiley.com/doi/abs/10.1002/uog.23530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obgyn.onlinelibrary.wiley.com/doi/abs/10.1002/uog.23530" TargetMode="External"/><Relationship Id="rId2" Type="http://schemas.openxmlformats.org/officeDocument/2006/relationships/hyperlink" Target="https://www.iotagroup.org/education/educational-materia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Ultrasound examination. doctor in clinic using medical equipment Premium Vector">
            <a:extLst>
              <a:ext uri="{FF2B5EF4-FFF2-40B4-BE49-F238E27FC236}">
                <a16:creationId xmlns:a16="http://schemas.microsoft.com/office/drawing/2014/main" id="{E7021138-DDE1-4CEB-9AD6-9E1D6657A5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61" b="17068"/>
          <a:stretch/>
        </p:blipFill>
        <p:spPr bwMode="auto">
          <a:xfrm>
            <a:off x="21" y="11"/>
            <a:ext cx="12191980" cy="685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30B89-B5D1-4468-ABEB-AC65086F4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Deep Neural Networks for Ultrasound Scans showing Adnexal Masses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C8C42-073F-4E5C-B0DC-7104942D4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AYUSHI SHAH </a:t>
            </a:r>
            <a:r>
              <a:rPr lang="en-I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[MAT. 219745]</a:t>
            </a:r>
          </a:p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IN" dirty="0">
              <a:solidFill>
                <a:srgbClr val="FFFFFF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1A9FEA-F0E4-482A-A945-93458474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44AAE36-E61D-4F8E-8C72-65C0F1F48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" y="6334317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01928-5BA4-4817-820F-2E267B4A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E25690-8E17-4496-8AF6-B5F9865F9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69" y="177624"/>
            <a:ext cx="1348307" cy="652821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9C6DD9C4-0A04-4F4B-A734-0F2A87734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21" y="102504"/>
            <a:ext cx="876163" cy="80442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7715119-1575-48E3-BB55-0F50BA5C8845}"/>
              </a:ext>
            </a:extLst>
          </p:cNvPr>
          <p:cNvGrpSpPr/>
          <p:nvPr/>
        </p:nvGrpSpPr>
        <p:grpSpPr>
          <a:xfrm>
            <a:off x="10382253" y="5060811"/>
            <a:ext cx="1618443" cy="905273"/>
            <a:chOff x="2644805" y="4695021"/>
            <a:chExt cx="4269883" cy="169578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C69FFDC-C057-4B1E-8252-9530CD5A1396}"/>
                </a:ext>
              </a:extLst>
            </p:cNvPr>
            <p:cNvSpPr/>
            <p:nvPr/>
          </p:nvSpPr>
          <p:spPr>
            <a:xfrm>
              <a:off x="2644805" y="4998996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6B4F25-7772-4F07-9DE9-22BA2D5B8BF8}"/>
                </a:ext>
              </a:extLst>
            </p:cNvPr>
            <p:cNvSpPr/>
            <p:nvPr/>
          </p:nvSpPr>
          <p:spPr>
            <a:xfrm flipH="1" flipV="1">
              <a:off x="5026139" y="4804508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DF30F19-CE8B-471D-8979-5EAA071E7362}"/>
                </a:ext>
              </a:extLst>
            </p:cNvPr>
            <p:cNvGrpSpPr/>
            <p:nvPr/>
          </p:nvGrpSpPr>
          <p:grpSpPr>
            <a:xfrm>
              <a:off x="4135418" y="4695021"/>
              <a:ext cx="1410352" cy="1695780"/>
              <a:chOff x="1244925" y="2303615"/>
              <a:chExt cx="1410352" cy="1695780"/>
            </a:xfrm>
          </p:grpSpPr>
          <p:sp>
            <p:nvSpPr>
              <p:cNvPr id="17" name="Graphic 2">
                <a:extLst>
                  <a:ext uri="{FF2B5EF4-FFF2-40B4-BE49-F238E27FC236}">
                    <a16:creationId xmlns:a16="http://schemas.microsoft.com/office/drawing/2014/main" id="{613B5460-0A6E-41CB-A84A-B7B30A615300}"/>
                  </a:ext>
                </a:extLst>
              </p:cNvPr>
              <p:cNvSpPr/>
              <p:nvPr/>
            </p:nvSpPr>
            <p:spPr>
              <a:xfrm>
                <a:off x="1244925" y="2303615"/>
                <a:ext cx="1410352" cy="1695780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0100" h="962025">
                    <a:moveTo>
                      <a:pt x="198332" y="961703"/>
                    </a:moveTo>
                    <a:lnTo>
                      <a:pt x="646959" y="961703"/>
                    </a:lnTo>
                    <a:cubicBezTo>
                      <a:pt x="633624" y="935986"/>
                      <a:pt x="619337" y="903601"/>
                      <a:pt x="610764" y="885503"/>
                    </a:cubicBezTo>
                    <a:cubicBezTo>
                      <a:pt x="586952" y="829306"/>
                      <a:pt x="604097" y="706433"/>
                      <a:pt x="686964" y="625471"/>
                    </a:cubicBezTo>
                    <a:cubicBezTo>
                      <a:pt x="766022" y="548318"/>
                      <a:pt x="817457" y="398776"/>
                      <a:pt x="786024" y="283523"/>
                    </a:cubicBezTo>
                    <a:cubicBezTo>
                      <a:pt x="734589" y="93023"/>
                      <a:pt x="563139" y="-25087"/>
                      <a:pt x="359304" y="14918"/>
                    </a:cubicBezTo>
                    <a:cubicBezTo>
                      <a:pt x="359304" y="14918"/>
                      <a:pt x="183092" y="36826"/>
                      <a:pt x="124037" y="211133"/>
                    </a:cubicBezTo>
                    <a:cubicBezTo>
                      <a:pt x="124037" y="211133"/>
                      <a:pt x="114512" y="236851"/>
                      <a:pt x="116417" y="270188"/>
                    </a:cubicBezTo>
                    <a:cubicBezTo>
                      <a:pt x="121179" y="323528"/>
                      <a:pt x="83079" y="354961"/>
                      <a:pt x="59267" y="367343"/>
                    </a:cubicBezTo>
                    <a:cubicBezTo>
                      <a:pt x="34502" y="380678"/>
                      <a:pt x="-9313" y="402586"/>
                      <a:pt x="13547" y="427351"/>
                    </a:cubicBezTo>
                    <a:cubicBezTo>
                      <a:pt x="41169" y="457831"/>
                      <a:pt x="39264" y="496883"/>
                      <a:pt x="24024" y="515933"/>
                    </a:cubicBezTo>
                    <a:cubicBezTo>
                      <a:pt x="4974" y="538793"/>
                      <a:pt x="60219" y="539746"/>
                      <a:pt x="63077" y="552128"/>
                    </a:cubicBezTo>
                    <a:cubicBezTo>
                      <a:pt x="65934" y="565463"/>
                      <a:pt x="22119" y="554986"/>
                      <a:pt x="18309" y="570226"/>
                    </a:cubicBezTo>
                    <a:cubicBezTo>
                      <a:pt x="14499" y="586418"/>
                      <a:pt x="26882" y="590228"/>
                      <a:pt x="30692" y="609278"/>
                    </a:cubicBezTo>
                    <a:cubicBezTo>
                      <a:pt x="34502" y="628328"/>
                      <a:pt x="31644" y="663571"/>
                      <a:pt x="29739" y="673096"/>
                    </a:cubicBezTo>
                    <a:cubicBezTo>
                      <a:pt x="27834" y="682621"/>
                      <a:pt x="33549" y="739771"/>
                      <a:pt x="85937" y="744533"/>
                    </a:cubicBezTo>
                    <a:cubicBezTo>
                      <a:pt x="138324" y="749296"/>
                      <a:pt x="204047" y="738818"/>
                      <a:pt x="225002" y="764536"/>
                    </a:cubicBezTo>
                    <a:cubicBezTo>
                      <a:pt x="244052" y="790253"/>
                      <a:pt x="222144" y="890266"/>
                      <a:pt x="198332" y="9617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1541304-FBE8-4A6E-AA91-2C96DD24AC91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</p:grpSpPr>
            <p:sp>
              <p:nvSpPr>
                <p:cNvPr id="19" name="Graphic 4">
                  <a:extLst>
                    <a:ext uri="{FF2B5EF4-FFF2-40B4-BE49-F238E27FC236}">
                      <a16:creationId xmlns:a16="http://schemas.microsoft.com/office/drawing/2014/main" id="{CF7CB6D2-9E9F-4100-9099-B05BA82FDEBA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73F2DE62-4A14-4A4C-970C-8A03741438A5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78840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429A099-5CB1-4A20-B64F-4F0562EF3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7C0A89-7FB3-43F8-9DE3-0177E3E27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7A23B-79C8-465E-8E86-E7927EC4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7"/>
            <a:ext cx="3294439" cy="1242391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Train Model</a:t>
            </a:r>
            <a:endParaRPr lang="en-IN" sz="3600" b="1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F4DD4-CC07-42A8-8AF8-069654F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B71FF6AB-34A2-49B6-97E8-715D70C49E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076621"/>
              </p:ext>
            </p:extLst>
          </p:nvPr>
        </p:nvGraphicFramePr>
        <p:xfrm>
          <a:off x="4684127" y="516835"/>
          <a:ext cx="7015507" cy="6179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74AF3FE-D43E-441C-8EE6-CA40326CA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354" y="2276061"/>
            <a:ext cx="3626417" cy="16196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842778-338F-4451-99C3-2528C97B4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356" y="4186238"/>
            <a:ext cx="3586113" cy="175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39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429A099-5CB1-4A20-B64F-4F0562EF3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7C0A89-7FB3-43F8-9DE3-0177E3E27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7A23B-79C8-465E-8E86-E7927EC4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7"/>
            <a:ext cx="3294439" cy="1242391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Testing</a:t>
            </a:r>
            <a:endParaRPr lang="en-IN" sz="3600" b="1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F4DD4-CC07-42A8-8AF8-069654F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B71FF6AB-34A2-49B6-97E8-715D70C49E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785636"/>
              </p:ext>
            </p:extLst>
          </p:nvPr>
        </p:nvGraphicFramePr>
        <p:xfrm>
          <a:off x="4684127" y="516835"/>
          <a:ext cx="7015507" cy="6179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5900E3B-E260-4ADB-8F85-0FD1DD3B3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237" y="3606455"/>
            <a:ext cx="3562351" cy="108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62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93565-74E3-434D-9E42-80711F6FB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Augmentation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DD1EB-C1C7-462E-A797-E05472074B9E}"/>
              </a:ext>
            </a:extLst>
          </p:cNvPr>
          <p:cNvSpPr txBox="1"/>
          <p:nvPr/>
        </p:nvSpPr>
        <p:spPr>
          <a:xfrm>
            <a:off x="5668396" y="1011984"/>
            <a:ext cx="52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C0F00-35C5-4CB5-832A-735B3274D9D5}"/>
              </a:ext>
            </a:extLst>
          </p:cNvPr>
          <p:cNvSpPr txBox="1"/>
          <p:nvPr/>
        </p:nvSpPr>
        <p:spPr>
          <a:xfrm>
            <a:off x="650449" y="5681920"/>
            <a:ext cx="1120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latin typeface="CMR12"/>
              </a:rPr>
              <a:t>[2] F. Christiansen et al. \Ultrasound image analysis using deep neural networks for discriminating between benign and malignant ovarian tumors: comparison with expert subjective assessment". </a:t>
            </a:r>
            <a:r>
              <a:rPr lang="en-US" sz="900" dirty="0" err="1">
                <a:latin typeface="CMR12"/>
              </a:rPr>
              <a:t>en</a:t>
            </a:r>
            <a:r>
              <a:rPr lang="en-US" sz="900" dirty="0">
                <a:latin typeface="CMR12"/>
              </a:rPr>
              <a:t>. In: </a:t>
            </a:r>
            <a:r>
              <a:rPr lang="en-US" sz="900" dirty="0">
                <a:latin typeface="CMTI12"/>
              </a:rPr>
              <a:t>Ultrasound in Obstetrics &amp; Gynecology </a:t>
            </a:r>
            <a:r>
              <a:rPr lang="en-US" sz="900" dirty="0">
                <a:latin typeface="CMR12"/>
              </a:rPr>
              <a:t>57.1 (2021). </a:t>
            </a:r>
            <a:r>
              <a:rPr lang="fr-FR" sz="900" dirty="0" err="1">
                <a:latin typeface="CMR12"/>
              </a:rPr>
              <a:t>eprint</a:t>
            </a:r>
            <a:r>
              <a:rPr lang="fr-FR" sz="900" dirty="0">
                <a:latin typeface="CMR12"/>
              </a:rPr>
              <a:t>: https://obgyn.onlinelibrary.wiley.com/doi/pdf/10.1002/uog.23530, pp. 155{163.</a:t>
            </a:r>
            <a:r>
              <a:rPr lang="en-IN" sz="900" dirty="0" err="1">
                <a:latin typeface="CMCSC10"/>
              </a:rPr>
              <a:t>issn</a:t>
            </a:r>
            <a:r>
              <a:rPr lang="en-IN" sz="900" dirty="0">
                <a:latin typeface="CMR12"/>
              </a:rPr>
              <a:t>: 1469-0705. </a:t>
            </a:r>
            <a:r>
              <a:rPr lang="en-IN" sz="900" dirty="0" err="1">
                <a:latin typeface="CMCSC10"/>
              </a:rPr>
              <a:t>doi</a:t>
            </a:r>
            <a:r>
              <a:rPr lang="en-IN" sz="900" dirty="0">
                <a:latin typeface="CMR12"/>
              </a:rPr>
              <a:t>: </a:t>
            </a:r>
            <a:r>
              <a:rPr lang="en-IN" sz="900" dirty="0">
                <a:latin typeface="CMTT12"/>
              </a:rPr>
              <a:t>10.1002/uog.23530</a:t>
            </a:r>
            <a:r>
              <a:rPr lang="en-IN" sz="900" dirty="0">
                <a:latin typeface="CMR12"/>
              </a:rPr>
              <a:t>. </a:t>
            </a:r>
            <a:r>
              <a:rPr lang="en-IN" sz="900" dirty="0">
                <a:latin typeface="CMCSC10"/>
              </a:rPr>
              <a:t>url</a:t>
            </a:r>
            <a:r>
              <a:rPr lang="en-IN" sz="900" dirty="0">
                <a:latin typeface="CMR12"/>
              </a:rPr>
              <a:t>: </a:t>
            </a:r>
            <a:r>
              <a:rPr lang="en-IN" sz="900" dirty="0">
                <a:latin typeface="CMTT1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https://obgyn.onlinelibrary.wiley.com/doi/abs/10.1002/uog.23530</a:t>
            </a:r>
            <a:endParaRPr lang="en-US" sz="900" dirty="0">
              <a:latin typeface="CMTT12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B6F66A3-899A-494C-876C-08B0208323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1665161"/>
              </p:ext>
            </p:extLst>
          </p:nvPr>
        </p:nvGraphicFramePr>
        <p:xfrm>
          <a:off x="2465069" y="2334472"/>
          <a:ext cx="5859781" cy="2730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6998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43969B5-FE3E-4150-B93F-B908A270C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FCBB93-2B1C-491C-903C-769C626EA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A7F95-7A0D-44C2-8371-F92D6F13A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spc="-5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2EEC01-2D83-4741-87FA-25296867C75C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89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</a:rPr>
              <a:t>Eliminating Frames</a:t>
            </a:r>
          </a:p>
          <a:p>
            <a:pPr marL="800080" lvl="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</a:rPr>
              <a:t>EXPANSION= 0</a:t>
            </a:r>
          </a:p>
          <a:p>
            <a:pPr marL="800080" lvl="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</a:rPr>
              <a:t>STEP_SIZE= 3, 5, 15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50464D7-9DE6-4DE1-865A-27A05DB1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6C3A0E8-F5C8-40E8-9BA4-8CFB008600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t="4402" r="7777" b="3404"/>
          <a:stretch/>
        </p:blipFill>
        <p:spPr>
          <a:xfrm>
            <a:off x="4082202" y="754959"/>
            <a:ext cx="8117985" cy="496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75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43969B5-FE3E-4150-B93F-B908A270C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FCBB93-2B1C-491C-903C-769C626EA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spc="-5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71CA8A-3C0F-4DE3-9BF2-BDAE404C32C6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89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</a:rPr>
              <a:t>Eliminating Frames</a:t>
            </a:r>
          </a:p>
          <a:p>
            <a:pPr marL="800080" lvl="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</a:rPr>
              <a:t>EXPANSION= 0,3,10</a:t>
            </a:r>
          </a:p>
          <a:p>
            <a:pPr marL="800080" lvl="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</a:rPr>
              <a:t>STEP_SIZE= 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0464D7-9DE6-4DE1-865A-27A05DB1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FC0DA97-F01C-4EC7-B0C0-C540070B1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4" t="6074" r="6169" b="3404"/>
          <a:stretch/>
        </p:blipFill>
        <p:spPr>
          <a:xfrm>
            <a:off x="4159925" y="682205"/>
            <a:ext cx="7920865" cy="468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83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843969B5-FE3E-4150-B93F-B908A270C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FCBB93-2B1C-491C-903C-769C626EA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spc="-5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03386-5050-4969-BD08-39FD9A8B8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pPr marL="342891" indent="-342891" defTabSz="914400"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Eliminating Frames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50464D7-9DE6-4DE1-865A-27A05DB1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8B3C1B8F-60CB-4D72-B024-CA2581639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t="6877" r="5301" b="5163"/>
          <a:stretch/>
        </p:blipFill>
        <p:spPr>
          <a:xfrm>
            <a:off x="5378676" y="640080"/>
            <a:ext cx="552476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33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43969B5-FE3E-4150-B93F-B908A270C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FCBB93-2B1C-491C-903C-769C626EA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spc="-5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71CA8A-3C0F-4DE3-9BF2-BDAE404C32C6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89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</a:rPr>
              <a:t>Learning Rate Change from </a:t>
            </a:r>
            <a:r>
              <a:rPr lang="en-IN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1.00E-06 </a:t>
            </a:r>
            <a:r>
              <a:rPr lang="en-US" sz="1500" dirty="0">
                <a:solidFill>
                  <a:srgbClr val="FFFFFF"/>
                </a:solidFill>
              </a:rPr>
              <a:t>to </a:t>
            </a:r>
            <a:r>
              <a:rPr lang="en-IN" sz="1500" dirty="0">
                <a:solidFill>
                  <a:srgbClr val="FFFFFF"/>
                </a:solidFill>
              </a:rPr>
              <a:t>1.00E-05</a:t>
            </a:r>
          </a:p>
          <a:p>
            <a:pPr marL="34289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0464D7-9DE6-4DE1-865A-27A05DB1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760E2B85-F5CF-489D-BA6C-FDA781326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t="6842" r="7378" b="4765"/>
          <a:stretch/>
        </p:blipFill>
        <p:spPr>
          <a:xfrm>
            <a:off x="4364725" y="1401509"/>
            <a:ext cx="7558818" cy="44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2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843969B5-FE3E-4150-B93F-B908A270C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FCBB93-2B1C-491C-903C-769C626EA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spc="-5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FC92D2-84D1-412F-AC61-51FC85BBC6AC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89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Learning Rate Change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50464D7-9DE6-4DE1-865A-27A05DB1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5E7B2A78-1306-4F4A-9A42-E3A90589EA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0" t="5945" r="6786" b="6416"/>
          <a:stretch/>
        </p:blipFill>
        <p:spPr>
          <a:xfrm>
            <a:off x="5395894" y="640080"/>
            <a:ext cx="549032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84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43969B5-FE3E-4150-B93F-B908A270C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FCBB93-2B1C-491C-903C-769C626EA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spc="-5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71CA8A-3C0F-4DE3-9BF2-BDAE404C32C6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89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Adding Gaussian Noise to 75% of exp3step3_lr05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0464D7-9DE6-4DE1-865A-27A05DB1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Graphical user interface, chart, histogram&#10;&#10;Description automatically generated with medium confidence">
            <a:extLst>
              <a:ext uri="{FF2B5EF4-FFF2-40B4-BE49-F238E27FC236}">
                <a16:creationId xmlns:a16="http://schemas.microsoft.com/office/drawing/2014/main" id="{A0C4E22F-581A-41B7-B5CC-757AC8DFB8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5" t="6702" r="8482" b="4691"/>
          <a:stretch/>
        </p:blipFill>
        <p:spPr>
          <a:xfrm>
            <a:off x="4104079" y="1312044"/>
            <a:ext cx="8001814" cy="482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51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843969B5-FE3E-4150-B93F-B908A270C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FCBB93-2B1C-491C-903C-769C626EA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spc="-5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FC92D2-84D1-412F-AC61-51FC85BBC6AC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89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Adding Gaussian Noise to 75% of exp3step3_lr05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50464D7-9DE6-4DE1-865A-27A05DB1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DCDEBB3-E8C3-425B-8133-6FA5D908F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5833" r="6944" b="6250"/>
          <a:stretch/>
        </p:blipFill>
        <p:spPr>
          <a:xfrm>
            <a:off x="5422625" y="640080"/>
            <a:ext cx="543686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8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D33442-D148-4775-BF80-91F053E57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59ACE-915A-4664-BB41-24A270416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7" y="634949"/>
            <a:ext cx="5127171" cy="1450757"/>
          </a:xfrm>
        </p:spPr>
        <p:txBody>
          <a:bodyPr>
            <a:normAutofit/>
          </a:bodyPr>
          <a:lstStyle/>
          <a:p>
            <a:r>
              <a:rPr lang="en-US" b="1" dirty="0"/>
              <a:t>Objective</a:t>
            </a:r>
            <a:endParaRPr lang="en-IN" b="1" dirty="0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7657EED6-5CE5-4631-BEC6-961270662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133" y="645107"/>
            <a:ext cx="5247747" cy="524774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EF2C47-53DA-4F9F-918A-F6057C8EB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220A1-24BC-4B67-9BC0-F8F1588C9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5" y="2198915"/>
            <a:ext cx="5127172" cy="3670180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To determine the appropriate data pre-processing steps and a strategy to apply data augmentation techniques in order to train the deep learning model for the purpose of classifying the ultrasound scans showing adnexal masses with highest possible accuracy.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5E068D-E677-4E1B-8CE2-8CE1826A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" y="6334317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AD6E12-8A58-4D86-AACD-D58C4B256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601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43969B5-FE3E-4150-B93F-B908A270C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FCBB93-2B1C-491C-903C-769C626EA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spc="-5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71CA8A-3C0F-4DE3-9BF2-BDAE404C32C6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89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Adding JPEG Compression Noise to 75% of exp3step3_lr05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0464D7-9DE6-4DE1-865A-27A05DB1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7270D60-60A6-4605-B116-2F42061AA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6702" r="8726" b="5806"/>
          <a:stretch/>
        </p:blipFill>
        <p:spPr>
          <a:xfrm>
            <a:off x="4219290" y="976571"/>
            <a:ext cx="7921365" cy="476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98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843969B5-FE3E-4150-B93F-B908A270C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FCBB93-2B1C-491C-903C-769C626EA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spc="-5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FC92D2-84D1-412F-AC61-51FC85BBC6AC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89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Adding JPEG Compression Noise to 75% of exp3step3_lr05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50464D7-9DE6-4DE1-865A-27A05DB1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E365E31-CBD8-4854-95BB-95E7382E6C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t="6389" r="7917" b="6389"/>
          <a:stretch/>
        </p:blipFill>
        <p:spPr>
          <a:xfrm>
            <a:off x="5440933" y="640080"/>
            <a:ext cx="540025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20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843969B5-FE3E-4150-B93F-B908A270C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FCBB93-2B1C-491C-903C-769C626EA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spc="-5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FC92D2-84D1-412F-AC61-51FC85BBC6AC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89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Adding Gaussian Noise to 200% of exp3step3_lr05 to generate 3X Data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50464D7-9DE6-4DE1-865A-27A05DB1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3AE0F25-EA81-495A-A1AE-3AF46B8F2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1" t="4584" r="7747" b="4444"/>
          <a:stretch/>
        </p:blipFill>
        <p:spPr>
          <a:xfrm>
            <a:off x="4104078" y="958365"/>
            <a:ext cx="8016319" cy="49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78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43969B5-FE3E-4150-B93F-B908A270C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FCBB93-2B1C-491C-903C-769C626EA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spc="-5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71CA8A-3C0F-4DE3-9BF2-BDAE404C32C6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89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Adding Gaussian Noise to 200% of exp3step3_lr05 to generate 3X Data</a:t>
            </a:r>
          </a:p>
          <a:p>
            <a:pPr marL="34289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Comparing with 75% Augmented plots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0464D7-9DE6-4DE1-865A-27A05DB1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5618FC25-A0D0-407A-87D1-8A50E705C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4691" r="7985" b="4691"/>
          <a:stretch/>
        </p:blipFill>
        <p:spPr>
          <a:xfrm>
            <a:off x="4287690" y="843288"/>
            <a:ext cx="7922413" cy="48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33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843969B5-FE3E-4150-B93F-B908A270C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FCBB93-2B1C-491C-903C-769C626EA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spc="-5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FC92D2-84D1-412F-AC61-51FC85BBC6AC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89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Adding Gaussian Noise to 200% of exp3step3_lr05 to generate 3X Data</a:t>
            </a:r>
          </a:p>
          <a:p>
            <a:pPr marL="34289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Comparing with 75% Augmented plots</a:t>
            </a:r>
          </a:p>
          <a:p>
            <a:pPr marL="34289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50464D7-9DE6-4DE1-865A-27A05DB1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A3626ED4-F562-4B30-BD13-4EF119E7D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5" t="6249" r="6805" b="5556"/>
          <a:stretch/>
        </p:blipFill>
        <p:spPr>
          <a:xfrm>
            <a:off x="5409216" y="640080"/>
            <a:ext cx="546368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43969B5-FE3E-4150-B93F-B908A270C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FCBB93-2B1C-491C-903C-769C626EA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spc="-5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71CA8A-3C0F-4DE3-9BF2-BDAE404C32C6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89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Adding Gaussian Noise to 200% of exp10step3_lr05 to generate 3X Data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0464D7-9DE6-4DE1-865A-27A05DB1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Chart, line chart, histogram&#10;&#10;Description automatically generated">
            <a:extLst>
              <a:ext uri="{FF2B5EF4-FFF2-40B4-BE49-F238E27FC236}">
                <a16:creationId xmlns:a16="http://schemas.microsoft.com/office/drawing/2014/main" id="{4B510169-985B-4C83-A21B-8A929B8A8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5625" r="8303" b="4692"/>
          <a:stretch/>
        </p:blipFill>
        <p:spPr>
          <a:xfrm>
            <a:off x="4843343" y="203618"/>
            <a:ext cx="5547851" cy="3403098"/>
          </a:xfrm>
          <a:prstGeom prst="rect">
            <a:avLst/>
          </a:prstGeom>
        </p:spPr>
      </p:pic>
      <p:pic>
        <p:nvPicPr>
          <p:cNvPr id="21" name="Picture 2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5DD07CA-59A6-404B-944F-69A1BABD2A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5808" r="7985" b="4691"/>
          <a:stretch/>
        </p:blipFill>
        <p:spPr>
          <a:xfrm>
            <a:off x="4835698" y="3648293"/>
            <a:ext cx="5547851" cy="316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58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843969B5-FE3E-4150-B93F-B908A270C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FCBB93-2B1C-491C-903C-769C626EA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spc="-5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FC92D2-84D1-412F-AC61-51FC85BBC6AC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89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Adding Gaussian Noise to 200% of exp10step3_lr05 to generate 3X Data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50464D7-9DE6-4DE1-865A-27A05DB1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8D425A8-A4C9-4A63-9AE7-D28F76FA9C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5972" r="7361" b="5972"/>
          <a:stretch/>
        </p:blipFill>
        <p:spPr>
          <a:xfrm>
            <a:off x="5453330" y="640080"/>
            <a:ext cx="537545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35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43969B5-FE3E-4150-B93F-B908A270C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FCBB93-2B1C-491C-903C-769C626EA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spc="-5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71CA8A-3C0F-4DE3-9BF2-BDAE404C32C6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89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Comparison of All Gaussian Noise Plots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0464D7-9DE6-4DE1-865A-27A05DB1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798F81E-2CF4-4DCD-9CB8-F8F50256B7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5625" r="8726" b="4692"/>
          <a:stretch/>
        </p:blipFill>
        <p:spPr>
          <a:xfrm>
            <a:off x="4267411" y="763150"/>
            <a:ext cx="7753446" cy="478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4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843969B5-FE3E-4150-B93F-B908A270C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FCBB93-2B1C-491C-903C-769C626EA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spc="-5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FC92D2-84D1-412F-AC61-51FC85BBC6AC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891" indent="-34289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Comparison of All Gaussian Noise Plots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50464D7-9DE6-4DE1-865A-27A05DB1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C5571CA-9E7F-4E26-9078-D6CFE1690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 t="5999" r="7459" b="7555"/>
          <a:stretch/>
        </p:blipFill>
        <p:spPr>
          <a:xfrm>
            <a:off x="5385368" y="640080"/>
            <a:ext cx="551138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06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220D0-5910-4DFE-83D5-4BB442E8A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Conclusion</a:t>
            </a:r>
            <a:endParaRPr lang="en-US" b="1"/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CB08133F-596D-4989-8422-910D057D38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7781410"/>
              </p:ext>
            </p:extLst>
          </p:nvPr>
        </p:nvGraphicFramePr>
        <p:xfrm>
          <a:off x="1163639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6288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E1ACE-8EDD-4280-BB1A-7CA44A06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Cyst Classification 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E61779-8E80-45B1-9FD9-3147B2007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4134" y="2069967"/>
            <a:ext cx="5151549" cy="36705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CBA65-D51E-4735-827B-8FD561DC1AFE}"/>
              </a:ext>
            </a:extLst>
          </p:cNvPr>
          <p:cNvSpPr txBox="1"/>
          <p:nvPr/>
        </p:nvSpPr>
        <p:spPr>
          <a:xfrm>
            <a:off x="1097279" y="2871908"/>
            <a:ext cx="371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FFBBE-2E74-4810-9530-468B2DF263C8}"/>
              </a:ext>
            </a:extLst>
          </p:cNvPr>
          <p:cNvSpPr txBox="1"/>
          <p:nvPr/>
        </p:nvSpPr>
        <p:spPr>
          <a:xfrm>
            <a:off x="1097277" y="1854068"/>
            <a:ext cx="362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IOTA (The International Ovarian </a:t>
            </a:r>
            <a:r>
              <a:rPr lang="en-I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Tumor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Analysis)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C7DD32-6E8E-4AD1-BB26-4F4E266115A6}"/>
              </a:ext>
            </a:extLst>
          </p:cNvPr>
          <p:cNvSpPr txBox="1"/>
          <p:nvPr/>
        </p:nvSpPr>
        <p:spPr>
          <a:xfrm>
            <a:off x="5202317" y="1011984"/>
            <a:ext cx="31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319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0813-EB78-48AB-B93F-CD2860D2F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Future Scope</a:t>
            </a:r>
            <a:endParaRPr lang="en-US" b="1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94DEDE24-B4B8-4834-AC77-C5CE84EEDE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04586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4539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7008D65-4C48-4CAB-8600-9F4C427CE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286FC8-DD5D-4402-A2C0-8739BDAFE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C23917-FA20-4DBD-BA3C-868A3EA84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019A4C8-BE43-456A-AF42-40F13D145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7" y="0"/>
            <a:ext cx="458473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B10DB-A416-430F-A01E-F60D4FD0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640080"/>
            <a:ext cx="3659247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>
                <a:solidFill>
                  <a:srgbClr val="FFFFFF"/>
                </a:solidFill>
              </a:rPr>
              <a:t>Questions</a:t>
            </a:r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671A01CB-B698-471C-ACC7-0C1D7C39A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07"/>
          <a:stretch/>
        </p:blipFill>
        <p:spPr>
          <a:xfrm>
            <a:off x="4639735" y="11"/>
            <a:ext cx="7552267" cy="68579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F73CF34-5321-4224-9257-582F661F2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35142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551B2-7646-473B-B10C-AC464CA9F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4E938-3648-470F-9E68-911CD9904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MTI12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MTI12"/>
              </a:rPr>
              <a:t>  </a:t>
            </a:r>
            <a:r>
              <a:rPr lang="en-US" sz="1800" dirty="0">
                <a:latin typeface="CMTI12"/>
              </a:rPr>
              <a:t>[1] Educational Material | Iota Group</a:t>
            </a:r>
            <a:r>
              <a:rPr lang="en-US" sz="1800" dirty="0">
                <a:latin typeface="CMR12"/>
              </a:rPr>
              <a:t>. </a:t>
            </a:r>
            <a:r>
              <a:rPr lang="en-US" sz="1800" dirty="0">
                <a:latin typeface="CMCSC10"/>
              </a:rPr>
              <a:t>url</a:t>
            </a:r>
            <a:r>
              <a:rPr lang="en-US" sz="1800" dirty="0">
                <a:latin typeface="CMR12"/>
              </a:rPr>
              <a:t>: </a:t>
            </a:r>
            <a:r>
              <a:rPr lang="en-US" sz="1800" dirty="0">
                <a:solidFill>
                  <a:srgbClr val="9454C3"/>
                </a:solidFill>
                <a:latin typeface="CMTT1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https://www.iotagroup.org/education/</a:t>
            </a:r>
            <a:r>
              <a:rPr lang="en-IN" sz="1800" dirty="0">
                <a:latin typeface="CMTT1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educational-material</a:t>
            </a:r>
            <a:r>
              <a:rPr lang="en-IN" sz="1800" dirty="0">
                <a:latin typeface="CMTT12"/>
              </a:rPr>
              <a:t>.</a:t>
            </a:r>
          </a:p>
          <a:p>
            <a:pPr algn="l"/>
            <a:r>
              <a:rPr lang="en-US" sz="1800" dirty="0">
                <a:latin typeface="CMR12"/>
              </a:rPr>
              <a:t>[2] F. Christiansen et al. \Ultrasound image analysis using deep neural networks for discriminating between benign and malignant ovarian tumors: comparison with expert subjective assessment". </a:t>
            </a:r>
            <a:r>
              <a:rPr lang="en-US" sz="1800" dirty="0" err="1">
                <a:latin typeface="CMR12"/>
              </a:rPr>
              <a:t>en</a:t>
            </a:r>
            <a:r>
              <a:rPr lang="en-US" sz="1800" dirty="0">
                <a:latin typeface="CMR12"/>
              </a:rPr>
              <a:t>. In: </a:t>
            </a:r>
            <a:r>
              <a:rPr lang="en-US" sz="1800" dirty="0">
                <a:latin typeface="CMTI12"/>
              </a:rPr>
              <a:t>Ultrasound in Obstetrics &amp; Gynecology </a:t>
            </a:r>
            <a:r>
              <a:rPr lang="en-US" sz="1800" dirty="0">
                <a:latin typeface="CMR12"/>
              </a:rPr>
              <a:t>57.1 (2021). </a:t>
            </a:r>
            <a:r>
              <a:rPr lang="fr-FR" sz="1800" dirty="0" err="1">
                <a:latin typeface="CMR12"/>
              </a:rPr>
              <a:t>eprint</a:t>
            </a:r>
            <a:r>
              <a:rPr lang="fr-FR" sz="1800" dirty="0">
                <a:latin typeface="CMR12"/>
              </a:rPr>
              <a:t>: https://obgyn.onlinelibrary.wiley.com/doi/pdf/10.1002/uog.23530, pp. 155{163.</a:t>
            </a:r>
            <a:r>
              <a:rPr lang="en-IN" sz="1800" dirty="0" err="1">
                <a:latin typeface="CMCSC10"/>
              </a:rPr>
              <a:t>issn</a:t>
            </a:r>
            <a:r>
              <a:rPr lang="en-IN" sz="1800" dirty="0">
                <a:latin typeface="CMR12"/>
              </a:rPr>
              <a:t>: 1469-0705. </a:t>
            </a:r>
            <a:r>
              <a:rPr lang="en-IN" sz="1800" dirty="0" err="1">
                <a:latin typeface="CMCSC10"/>
              </a:rPr>
              <a:t>doi</a:t>
            </a:r>
            <a:r>
              <a:rPr lang="en-IN" sz="1800" dirty="0">
                <a:latin typeface="CMR12"/>
              </a:rPr>
              <a:t>: </a:t>
            </a:r>
            <a:r>
              <a:rPr lang="en-IN" sz="1800" dirty="0">
                <a:latin typeface="CMTT12"/>
              </a:rPr>
              <a:t>10.1002/uog.23530</a:t>
            </a:r>
            <a:r>
              <a:rPr lang="en-IN" sz="1800" dirty="0">
                <a:latin typeface="CMR12"/>
              </a:rPr>
              <a:t>. </a:t>
            </a:r>
            <a:r>
              <a:rPr lang="en-IN" sz="1800" dirty="0">
                <a:latin typeface="CMCSC10"/>
              </a:rPr>
              <a:t>url</a:t>
            </a:r>
            <a:r>
              <a:rPr lang="en-IN" sz="1800" dirty="0">
                <a:latin typeface="CMR12"/>
              </a:rPr>
              <a:t>: </a:t>
            </a:r>
            <a:r>
              <a:rPr lang="en-IN" sz="1800" dirty="0">
                <a:latin typeface="CMTT1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https://obgyn.onlinelibrary.wiley.com/doi/abs/10.1002/uog.23530</a:t>
            </a:r>
            <a:endParaRPr lang="en-US" sz="1800" dirty="0">
              <a:latin typeface="CMTT12"/>
            </a:endParaRPr>
          </a:p>
          <a:p>
            <a:pPr algn="l"/>
            <a:r>
              <a:rPr lang="en-IN" sz="1800" dirty="0">
                <a:latin typeface="CMR12"/>
              </a:rPr>
              <a:t>[3] </a:t>
            </a:r>
            <a:r>
              <a:rPr lang="en-IN" sz="1800" dirty="0">
                <a:latin typeface="CMTI12"/>
              </a:rPr>
              <a:t>Lenet-5 | Lenet-5 Architecture | Introduction to Lenet-5</a:t>
            </a:r>
            <a:r>
              <a:rPr lang="en-IN" sz="1800" dirty="0">
                <a:latin typeface="CMR12"/>
              </a:rPr>
              <a:t>. </a:t>
            </a:r>
            <a:r>
              <a:rPr lang="en-IN" sz="1800" dirty="0" err="1">
                <a:latin typeface="CMR12"/>
              </a:rPr>
              <a:t>en</a:t>
            </a:r>
            <a:r>
              <a:rPr lang="en-IN" sz="1800" dirty="0">
                <a:latin typeface="CMR12"/>
              </a:rPr>
              <a:t>. Mar. 2021. </a:t>
            </a:r>
            <a:r>
              <a:rPr lang="en-IN" sz="1800" dirty="0">
                <a:latin typeface="CMCSC10"/>
              </a:rPr>
              <a:t>url</a:t>
            </a:r>
            <a:r>
              <a:rPr lang="en-IN" sz="1800" dirty="0">
                <a:latin typeface="CMR12"/>
              </a:rPr>
              <a:t>: </a:t>
            </a:r>
            <a:r>
              <a:rPr lang="en-IN" sz="1800" dirty="0">
                <a:latin typeface="CMTT12"/>
              </a:rPr>
              <a:t>https:</a:t>
            </a:r>
            <a:r>
              <a:rPr lang="en-US" sz="1800" dirty="0">
                <a:latin typeface="CMTT12"/>
              </a:rPr>
              <a:t>//www.analyticsvidhya.com/blog/2021/03/the- architecture- of- </a:t>
            </a:r>
            <a:r>
              <a:rPr lang="en-US" sz="1800" dirty="0" err="1">
                <a:latin typeface="CMTT12"/>
              </a:rPr>
              <a:t>lenet</a:t>
            </a:r>
            <a:r>
              <a:rPr lang="en-US" sz="1800" dirty="0">
                <a:latin typeface="CMTT12"/>
              </a:rPr>
              <a:t>- 5/</a:t>
            </a:r>
            <a:endParaRPr lang="en-IN" sz="1800" dirty="0">
              <a:latin typeface="CMTT12"/>
            </a:endParaRPr>
          </a:p>
        </p:txBody>
      </p:sp>
    </p:spTree>
    <p:extLst>
      <p:ext uri="{BB962C8B-B14F-4D97-AF65-F5344CB8AC3E}">
        <p14:creationId xmlns:p14="http://schemas.microsoft.com/office/powerpoint/2010/main" val="2566866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1D1210-3BD3-4C6E-AD1B-07BFB5ABD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947F56-9DBB-4FF9-ABF2-5B7B3C7B5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E21A4B-9996-44C9-AE8B-9B156A6CD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FE73DFC-07B5-4A54-BDC7-05F4F7380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352D55-A8B2-47B1-88F4-8C8598F75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E8D982-30C7-4E24-A21B-83BFFDAE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8" y="758952"/>
            <a:ext cx="73191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b="1" dirty="0"/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E3DE53BF-7EB3-420A-A133-5A74A7B66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18" y="1944907"/>
            <a:ext cx="2449487" cy="24494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20589F6-D422-4ACC-832A-91A0D9573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7"/>
            <a:ext cx="12192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9D2251-D9A6-4387-98F9-DD5BBE989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4336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Ultrasound examination. doctor in clinic using medical equipment Premium Vector">
            <a:extLst>
              <a:ext uri="{FF2B5EF4-FFF2-40B4-BE49-F238E27FC236}">
                <a16:creationId xmlns:a16="http://schemas.microsoft.com/office/drawing/2014/main" id="{05F3BDD8-7EA2-44FF-9116-A82F4CC11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61" b="17068"/>
          <a:stretch/>
        </p:blipFill>
        <p:spPr bwMode="auto">
          <a:xfrm>
            <a:off x="22" y="12"/>
            <a:ext cx="12258655" cy="68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32548A-9195-4F68-AF3B-A761F49F9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1" y="1198682"/>
            <a:ext cx="9597391" cy="2888703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Neural Networks for Ultrasound Scans showing Adnexal Masses</a:t>
            </a:r>
            <a:endParaRPr lang="en-IN" sz="7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D90666-4A2E-420D-B3C5-AA1CB33DD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AYUSHI SHAH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A1A9FEA-F0E4-482A-A945-93458474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44AAE36-E61D-4F8E-8C72-65C0F1F48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" y="6334317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1E01928-5BA4-4817-820F-2E267B4A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1F3E33-1231-4C82-A0CF-47C055900066}"/>
              </a:ext>
            </a:extLst>
          </p:cNvPr>
          <p:cNvGrpSpPr/>
          <p:nvPr/>
        </p:nvGrpSpPr>
        <p:grpSpPr>
          <a:xfrm>
            <a:off x="10382253" y="5060811"/>
            <a:ext cx="1618443" cy="905273"/>
            <a:chOff x="2644805" y="4695021"/>
            <a:chExt cx="4269883" cy="169578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7D46787-BD39-4009-AB87-23219B2A6314}"/>
                </a:ext>
              </a:extLst>
            </p:cNvPr>
            <p:cNvSpPr/>
            <p:nvPr/>
          </p:nvSpPr>
          <p:spPr>
            <a:xfrm>
              <a:off x="2644805" y="4998996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FE60B5B-6827-4CF1-BC39-2339056E07C5}"/>
                </a:ext>
              </a:extLst>
            </p:cNvPr>
            <p:cNvSpPr/>
            <p:nvPr/>
          </p:nvSpPr>
          <p:spPr>
            <a:xfrm flipH="1" flipV="1">
              <a:off x="5026139" y="4804508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860F96E-34D4-44F5-B8A9-418734133EA1}"/>
                </a:ext>
              </a:extLst>
            </p:cNvPr>
            <p:cNvGrpSpPr/>
            <p:nvPr/>
          </p:nvGrpSpPr>
          <p:grpSpPr>
            <a:xfrm>
              <a:off x="4135418" y="4695021"/>
              <a:ext cx="1410352" cy="1695780"/>
              <a:chOff x="1244925" y="2303615"/>
              <a:chExt cx="1410352" cy="1695780"/>
            </a:xfrm>
          </p:grpSpPr>
          <p:sp>
            <p:nvSpPr>
              <p:cNvPr id="32" name="Graphic 2">
                <a:extLst>
                  <a:ext uri="{FF2B5EF4-FFF2-40B4-BE49-F238E27FC236}">
                    <a16:creationId xmlns:a16="http://schemas.microsoft.com/office/drawing/2014/main" id="{FE32E996-1BEE-403D-B3E1-BEE90E42D9E9}"/>
                  </a:ext>
                </a:extLst>
              </p:cNvPr>
              <p:cNvSpPr/>
              <p:nvPr/>
            </p:nvSpPr>
            <p:spPr>
              <a:xfrm>
                <a:off x="1244925" y="2303615"/>
                <a:ext cx="1410352" cy="1695780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0100" h="962025">
                    <a:moveTo>
                      <a:pt x="198332" y="961703"/>
                    </a:moveTo>
                    <a:lnTo>
                      <a:pt x="646959" y="961703"/>
                    </a:lnTo>
                    <a:cubicBezTo>
                      <a:pt x="633624" y="935986"/>
                      <a:pt x="619337" y="903601"/>
                      <a:pt x="610764" y="885503"/>
                    </a:cubicBezTo>
                    <a:cubicBezTo>
                      <a:pt x="586952" y="829306"/>
                      <a:pt x="604097" y="706433"/>
                      <a:pt x="686964" y="625471"/>
                    </a:cubicBezTo>
                    <a:cubicBezTo>
                      <a:pt x="766022" y="548318"/>
                      <a:pt x="817457" y="398776"/>
                      <a:pt x="786024" y="283523"/>
                    </a:cubicBezTo>
                    <a:cubicBezTo>
                      <a:pt x="734589" y="93023"/>
                      <a:pt x="563139" y="-25087"/>
                      <a:pt x="359304" y="14918"/>
                    </a:cubicBezTo>
                    <a:cubicBezTo>
                      <a:pt x="359304" y="14918"/>
                      <a:pt x="183092" y="36826"/>
                      <a:pt x="124037" y="211133"/>
                    </a:cubicBezTo>
                    <a:cubicBezTo>
                      <a:pt x="124037" y="211133"/>
                      <a:pt x="114512" y="236851"/>
                      <a:pt x="116417" y="270188"/>
                    </a:cubicBezTo>
                    <a:cubicBezTo>
                      <a:pt x="121179" y="323528"/>
                      <a:pt x="83079" y="354961"/>
                      <a:pt x="59267" y="367343"/>
                    </a:cubicBezTo>
                    <a:cubicBezTo>
                      <a:pt x="34502" y="380678"/>
                      <a:pt x="-9313" y="402586"/>
                      <a:pt x="13547" y="427351"/>
                    </a:cubicBezTo>
                    <a:cubicBezTo>
                      <a:pt x="41169" y="457831"/>
                      <a:pt x="39264" y="496883"/>
                      <a:pt x="24024" y="515933"/>
                    </a:cubicBezTo>
                    <a:cubicBezTo>
                      <a:pt x="4974" y="538793"/>
                      <a:pt x="60219" y="539746"/>
                      <a:pt x="63077" y="552128"/>
                    </a:cubicBezTo>
                    <a:cubicBezTo>
                      <a:pt x="65934" y="565463"/>
                      <a:pt x="22119" y="554986"/>
                      <a:pt x="18309" y="570226"/>
                    </a:cubicBezTo>
                    <a:cubicBezTo>
                      <a:pt x="14499" y="586418"/>
                      <a:pt x="26882" y="590228"/>
                      <a:pt x="30692" y="609278"/>
                    </a:cubicBezTo>
                    <a:cubicBezTo>
                      <a:pt x="34502" y="628328"/>
                      <a:pt x="31644" y="663571"/>
                      <a:pt x="29739" y="673096"/>
                    </a:cubicBezTo>
                    <a:cubicBezTo>
                      <a:pt x="27834" y="682621"/>
                      <a:pt x="33549" y="739771"/>
                      <a:pt x="85937" y="744533"/>
                    </a:cubicBezTo>
                    <a:cubicBezTo>
                      <a:pt x="138324" y="749296"/>
                      <a:pt x="204047" y="738818"/>
                      <a:pt x="225002" y="764536"/>
                    </a:cubicBezTo>
                    <a:cubicBezTo>
                      <a:pt x="244052" y="790253"/>
                      <a:pt x="222144" y="890266"/>
                      <a:pt x="198332" y="9617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6F19628-A7C9-4FB6-B2D4-665F0B438DA2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</p:grpSpPr>
            <p:sp>
              <p:nvSpPr>
                <p:cNvPr id="36" name="Graphic 4">
                  <a:extLst>
                    <a:ext uri="{FF2B5EF4-FFF2-40B4-BE49-F238E27FC236}">
                      <a16:creationId xmlns:a16="http://schemas.microsoft.com/office/drawing/2014/main" id="{0771CB56-7424-48D9-833A-083FCF20728F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9A2E7D7C-8F60-484C-BB6B-279DEECC3063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5A021AB-120F-47DE-BB7A-3CEAE7E1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69" y="177624"/>
            <a:ext cx="1348307" cy="652821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E48F317E-E0F0-4648-907A-9DDB3B844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21" y="102504"/>
            <a:ext cx="876163" cy="80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1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Ultrasound examination. doctor in clinic using medical equipment Premium Vector">
            <a:extLst>
              <a:ext uri="{FF2B5EF4-FFF2-40B4-BE49-F238E27FC236}">
                <a16:creationId xmlns:a16="http://schemas.microsoft.com/office/drawing/2014/main" id="{05F3BDD8-7EA2-44FF-9116-A82F4CC11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61" b="17068"/>
          <a:stretch/>
        </p:blipFill>
        <p:spPr bwMode="auto">
          <a:xfrm>
            <a:off x="21" y="11"/>
            <a:ext cx="12191980" cy="685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32548A-9195-4F68-AF3B-A761F49F9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1" y="1198682"/>
            <a:ext cx="9597391" cy="2888703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Neural Networks for Ultrasound Scans showing Adnexal Masses</a:t>
            </a:r>
            <a:endParaRPr lang="en-IN" sz="7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D90666-4A2E-420D-B3C5-AA1CB33DD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AYUSHI SHAH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A1A9FEA-F0E4-482A-A945-93458474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44AAE36-E61D-4F8E-8C72-65C0F1F48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" y="6334317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1E01928-5BA4-4817-820F-2E267B4A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1F3E33-1231-4C82-A0CF-47C055900066}"/>
              </a:ext>
            </a:extLst>
          </p:cNvPr>
          <p:cNvGrpSpPr/>
          <p:nvPr/>
        </p:nvGrpSpPr>
        <p:grpSpPr>
          <a:xfrm>
            <a:off x="10382253" y="5060811"/>
            <a:ext cx="1618443" cy="905273"/>
            <a:chOff x="2644805" y="4695021"/>
            <a:chExt cx="4269883" cy="169578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7D46787-BD39-4009-AB87-23219B2A6314}"/>
                </a:ext>
              </a:extLst>
            </p:cNvPr>
            <p:cNvSpPr/>
            <p:nvPr/>
          </p:nvSpPr>
          <p:spPr>
            <a:xfrm>
              <a:off x="2644805" y="4998996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FE60B5B-6827-4CF1-BC39-2339056E07C5}"/>
                </a:ext>
              </a:extLst>
            </p:cNvPr>
            <p:cNvSpPr/>
            <p:nvPr/>
          </p:nvSpPr>
          <p:spPr>
            <a:xfrm flipH="1" flipV="1">
              <a:off x="5026139" y="4804508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860F96E-34D4-44F5-B8A9-418734133EA1}"/>
                </a:ext>
              </a:extLst>
            </p:cNvPr>
            <p:cNvGrpSpPr/>
            <p:nvPr/>
          </p:nvGrpSpPr>
          <p:grpSpPr>
            <a:xfrm>
              <a:off x="4135418" y="4695021"/>
              <a:ext cx="1410352" cy="1695780"/>
              <a:chOff x="1244925" y="2303615"/>
              <a:chExt cx="1410352" cy="1695780"/>
            </a:xfrm>
          </p:grpSpPr>
          <p:sp>
            <p:nvSpPr>
              <p:cNvPr id="32" name="Graphic 2">
                <a:extLst>
                  <a:ext uri="{FF2B5EF4-FFF2-40B4-BE49-F238E27FC236}">
                    <a16:creationId xmlns:a16="http://schemas.microsoft.com/office/drawing/2014/main" id="{FE32E996-1BEE-403D-B3E1-BEE90E42D9E9}"/>
                  </a:ext>
                </a:extLst>
              </p:cNvPr>
              <p:cNvSpPr/>
              <p:nvPr/>
            </p:nvSpPr>
            <p:spPr>
              <a:xfrm>
                <a:off x="1244925" y="2303615"/>
                <a:ext cx="1410352" cy="1695780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0100" h="962025">
                    <a:moveTo>
                      <a:pt x="198332" y="961703"/>
                    </a:moveTo>
                    <a:lnTo>
                      <a:pt x="646959" y="961703"/>
                    </a:lnTo>
                    <a:cubicBezTo>
                      <a:pt x="633624" y="935986"/>
                      <a:pt x="619337" y="903601"/>
                      <a:pt x="610764" y="885503"/>
                    </a:cubicBezTo>
                    <a:cubicBezTo>
                      <a:pt x="586952" y="829306"/>
                      <a:pt x="604097" y="706433"/>
                      <a:pt x="686964" y="625471"/>
                    </a:cubicBezTo>
                    <a:cubicBezTo>
                      <a:pt x="766022" y="548318"/>
                      <a:pt x="817457" y="398776"/>
                      <a:pt x="786024" y="283523"/>
                    </a:cubicBezTo>
                    <a:cubicBezTo>
                      <a:pt x="734589" y="93023"/>
                      <a:pt x="563139" y="-25087"/>
                      <a:pt x="359304" y="14918"/>
                    </a:cubicBezTo>
                    <a:cubicBezTo>
                      <a:pt x="359304" y="14918"/>
                      <a:pt x="183092" y="36826"/>
                      <a:pt x="124037" y="211133"/>
                    </a:cubicBezTo>
                    <a:cubicBezTo>
                      <a:pt x="124037" y="211133"/>
                      <a:pt x="114512" y="236851"/>
                      <a:pt x="116417" y="270188"/>
                    </a:cubicBezTo>
                    <a:cubicBezTo>
                      <a:pt x="121179" y="323528"/>
                      <a:pt x="83079" y="354961"/>
                      <a:pt x="59267" y="367343"/>
                    </a:cubicBezTo>
                    <a:cubicBezTo>
                      <a:pt x="34502" y="380678"/>
                      <a:pt x="-9313" y="402586"/>
                      <a:pt x="13547" y="427351"/>
                    </a:cubicBezTo>
                    <a:cubicBezTo>
                      <a:pt x="41169" y="457831"/>
                      <a:pt x="39264" y="496883"/>
                      <a:pt x="24024" y="515933"/>
                    </a:cubicBezTo>
                    <a:cubicBezTo>
                      <a:pt x="4974" y="538793"/>
                      <a:pt x="60219" y="539746"/>
                      <a:pt x="63077" y="552128"/>
                    </a:cubicBezTo>
                    <a:cubicBezTo>
                      <a:pt x="65934" y="565463"/>
                      <a:pt x="22119" y="554986"/>
                      <a:pt x="18309" y="570226"/>
                    </a:cubicBezTo>
                    <a:cubicBezTo>
                      <a:pt x="14499" y="586418"/>
                      <a:pt x="26882" y="590228"/>
                      <a:pt x="30692" y="609278"/>
                    </a:cubicBezTo>
                    <a:cubicBezTo>
                      <a:pt x="34502" y="628328"/>
                      <a:pt x="31644" y="663571"/>
                      <a:pt x="29739" y="673096"/>
                    </a:cubicBezTo>
                    <a:cubicBezTo>
                      <a:pt x="27834" y="682621"/>
                      <a:pt x="33549" y="739771"/>
                      <a:pt x="85937" y="744533"/>
                    </a:cubicBezTo>
                    <a:cubicBezTo>
                      <a:pt x="138324" y="749296"/>
                      <a:pt x="204047" y="738818"/>
                      <a:pt x="225002" y="764536"/>
                    </a:cubicBezTo>
                    <a:cubicBezTo>
                      <a:pt x="244052" y="790253"/>
                      <a:pt x="222144" y="890266"/>
                      <a:pt x="198332" y="9617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6F19628-A7C9-4FB6-B2D4-665F0B438DA2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</p:grpSpPr>
            <p:sp>
              <p:nvSpPr>
                <p:cNvPr id="36" name="Graphic 4">
                  <a:extLst>
                    <a:ext uri="{FF2B5EF4-FFF2-40B4-BE49-F238E27FC236}">
                      <a16:creationId xmlns:a16="http://schemas.microsoft.com/office/drawing/2014/main" id="{0771CB56-7424-48D9-833A-083FCF20728F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9A2E7D7C-8F60-484C-BB6B-279DEECC3063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6116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0610-DC6A-48B6-AD4D-B14A2315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Deep Neural Networks for Ultrasound Scans showing Adnexal Masses</a:t>
            </a:r>
            <a:endParaRPr lang="en-IN" dirty="0"/>
          </a:p>
        </p:txBody>
      </p:sp>
      <p:pic>
        <p:nvPicPr>
          <p:cNvPr id="6" name="Picture 6" descr="Ultrasound examination. doctor in clinic using medical equipment Premium Vector">
            <a:extLst>
              <a:ext uri="{FF2B5EF4-FFF2-40B4-BE49-F238E27FC236}">
                <a16:creationId xmlns:a16="http://schemas.microsoft.com/office/drawing/2014/main" id="{DF160FFF-B773-4858-B6F1-2821877406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61" b="17068"/>
          <a:stretch/>
        </p:blipFill>
        <p:spPr bwMode="auto">
          <a:xfrm>
            <a:off x="3144839" y="2182506"/>
            <a:ext cx="5962651" cy="335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761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7F95-7A0D-44C2-8371-F92D6F13A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80533"/>
            <a:ext cx="10058400" cy="8568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Results And Discussions</a:t>
            </a:r>
          </a:p>
        </p:txBody>
      </p:sp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3AE3D5C6-C781-4BDF-828E-3A791D63FF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t="4402" r="7777" b="3404"/>
          <a:stretch/>
        </p:blipFill>
        <p:spPr>
          <a:xfrm>
            <a:off x="367607" y="1845734"/>
            <a:ext cx="5826475" cy="3566775"/>
          </a:xfrm>
          <a:prstGeom prst="rect">
            <a:avLst/>
          </a:prstGeom>
        </p:spPr>
      </p:pic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23278D23-9227-426D-9737-8AFD810EAC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0" t="3139" r="6770" b="4238"/>
          <a:stretch/>
        </p:blipFill>
        <p:spPr>
          <a:xfrm>
            <a:off x="6194083" y="2757288"/>
            <a:ext cx="5826475" cy="35097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2EEC01-2D83-4741-87FA-25296867C75C}"/>
              </a:ext>
            </a:extLst>
          </p:cNvPr>
          <p:cNvSpPr txBox="1"/>
          <p:nvPr/>
        </p:nvSpPr>
        <p:spPr>
          <a:xfrm>
            <a:off x="7534656" y="1845735"/>
            <a:ext cx="362102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891" indent="-342891" defTabSz="914377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Eliminating Frames</a:t>
            </a:r>
          </a:p>
          <a:p>
            <a:pPr marL="800080" lvl="1" indent="-342891" defTabSz="914377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EXPANSION= 0</a:t>
            </a:r>
          </a:p>
          <a:p>
            <a:pPr marL="800080" lvl="1" indent="-342891" defTabSz="914377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STEP_SIZE=[3, 5, 15]</a:t>
            </a:r>
          </a:p>
        </p:txBody>
      </p:sp>
    </p:spTree>
    <p:extLst>
      <p:ext uri="{BB962C8B-B14F-4D97-AF65-F5344CB8AC3E}">
        <p14:creationId xmlns:p14="http://schemas.microsoft.com/office/powerpoint/2010/main" val="2591894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824A-C05A-4738-81DF-7AE140F6E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  <a:endParaRPr lang="en-IN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E9C728-6529-4A0D-B903-322141FDC4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623242"/>
              </p:ext>
            </p:extLst>
          </p:nvPr>
        </p:nvGraphicFramePr>
        <p:xfrm>
          <a:off x="-202522" y="1867546"/>
          <a:ext cx="11734800" cy="376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0321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E1ACE-8EDD-4280-BB1A-7CA44A06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Cyst Classification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4CBA65-D51E-4735-827B-8FD561DC1AFE}"/>
              </a:ext>
            </a:extLst>
          </p:cNvPr>
          <p:cNvSpPr txBox="1"/>
          <p:nvPr/>
        </p:nvSpPr>
        <p:spPr>
          <a:xfrm>
            <a:off x="1097280" y="2324100"/>
            <a:ext cx="371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Unilocular Solid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7AD6B3-0F28-4AA9-B82C-5BEB61334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4951" y="2948409"/>
            <a:ext cx="2287900" cy="309141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AD6593-D0E4-476A-8DA3-7E86F3286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679" y="2216288"/>
            <a:ext cx="5022761" cy="364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69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E1ACE-8EDD-4280-BB1A-7CA44A06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Cyst Classification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4CBA65-D51E-4735-827B-8FD561DC1AFE}"/>
              </a:ext>
            </a:extLst>
          </p:cNvPr>
          <p:cNvSpPr txBox="1"/>
          <p:nvPr/>
        </p:nvSpPr>
        <p:spPr>
          <a:xfrm>
            <a:off x="1097280" y="2324100"/>
            <a:ext cx="371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Unilocular Cyst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EACB1F-189D-4E37-BC9E-C772E333E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82" y="2985870"/>
            <a:ext cx="5836143" cy="316552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D74E1E-016C-4CB4-BF94-7C08A7E06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604" y="2135122"/>
            <a:ext cx="4088503" cy="29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91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E1ACE-8EDD-4280-BB1A-7CA44A06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Cyst Classification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4CBA65-D51E-4735-827B-8FD561DC1AFE}"/>
              </a:ext>
            </a:extLst>
          </p:cNvPr>
          <p:cNvSpPr txBox="1"/>
          <p:nvPr/>
        </p:nvSpPr>
        <p:spPr>
          <a:xfrm>
            <a:off x="1097280" y="2324100"/>
            <a:ext cx="371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Multilocular Cyst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D2737E-4238-4131-9710-62D14CB9A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913" y="3419475"/>
            <a:ext cx="2805291" cy="192405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D25FFC-AF87-4C31-A50E-79F09F3B5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458" y="2250944"/>
            <a:ext cx="5566265" cy="396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40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E1ACE-8EDD-4280-BB1A-7CA44A06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Cyst Classification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4CBA65-D51E-4735-827B-8FD561DC1AFE}"/>
              </a:ext>
            </a:extLst>
          </p:cNvPr>
          <p:cNvSpPr txBox="1"/>
          <p:nvPr/>
        </p:nvSpPr>
        <p:spPr>
          <a:xfrm>
            <a:off x="1097280" y="2324100"/>
            <a:ext cx="371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Multilocular Solid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68249E-50F5-4AAF-8C1E-323BC87CD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4452" y="3059668"/>
            <a:ext cx="3067741" cy="216003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260DC-3176-4A98-888A-78846878B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124452" y="1840471"/>
            <a:ext cx="6031231" cy="429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5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E1ACE-8EDD-4280-BB1A-7CA44A06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Cyst Classification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4CBA65-D51E-4735-827B-8FD561DC1AFE}"/>
              </a:ext>
            </a:extLst>
          </p:cNvPr>
          <p:cNvSpPr txBox="1"/>
          <p:nvPr/>
        </p:nvSpPr>
        <p:spPr>
          <a:xfrm>
            <a:off x="1097280" y="2324100"/>
            <a:ext cx="371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Solid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32FDC-250F-4315-9B4F-2C4A4022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7" y="3023413"/>
            <a:ext cx="3476625" cy="25287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529537-4858-4805-9D20-0098EF233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3" y="2245311"/>
            <a:ext cx="5431079" cy="386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2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D52579A-AE3C-40B6-8253-91DB1C730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0B9D193-DAC1-4D45-8E21-33BFF0B8F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4089B0-A3F2-47C8-9D55-473E55024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CF7592C-5058-4C5D-9582-F387E0430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2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AD2279-6A2A-4C51-A364-6C5365C64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7" y="0"/>
            <a:ext cx="458473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A7F95-7A0D-44C2-8371-F92D6F13A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1" y="215191"/>
            <a:ext cx="3912260" cy="20049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FFD120F-F1BE-44CA-BC25-B1B45318F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D9C417D-99A5-4474-B6E4-07A082B27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7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45CEBBE5-84A0-4CF1-A3C5-B98E1F276E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0" t="3139" r="6770" b="4238"/>
          <a:stretch/>
        </p:blipFill>
        <p:spPr>
          <a:xfrm>
            <a:off x="5043064" y="1088508"/>
            <a:ext cx="3499423" cy="210794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38ED258-3AC4-40D3-B5E0-2F3E34994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321733"/>
            <a:ext cx="3068701" cy="21082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Histogram&#10;&#10;Description automatically generated">
            <a:extLst>
              <a:ext uri="{FF2B5EF4-FFF2-40B4-BE49-F238E27FC236}">
                <a16:creationId xmlns:a16="http://schemas.microsoft.com/office/drawing/2014/main" id="{83B6A0AF-2C1E-4E07-88E6-46E95B197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1" t="6098" r="6923" b="3800"/>
          <a:stretch/>
        </p:blipFill>
        <p:spPr>
          <a:xfrm>
            <a:off x="8883914" y="527705"/>
            <a:ext cx="2903121" cy="173747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F71D6D92-4751-4F60-BC9C-360F41042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2" y="4157451"/>
            <a:ext cx="3654967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6C3A0E8-F5C8-40E8-9BA4-8CFB008600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t="4402" r="7777" b="3404"/>
          <a:stretch/>
        </p:blipFill>
        <p:spPr>
          <a:xfrm>
            <a:off x="5122133" y="4318312"/>
            <a:ext cx="3289196" cy="201352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259EA88E-9712-4359-9B24-06836BFD3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90" y="2617580"/>
            <a:ext cx="3068701" cy="3809119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57C637D-E327-404F-B76C-6812A0D784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3" t="4112" r="5628" b="2317"/>
          <a:stretch/>
        </p:blipFill>
        <p:spPr>
          <a:xfrm>
            <a:off x="8874436" y="3427760"/>
            <a:ext cx="2916409" cy="1897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2EEC01-2D83-4741-87FA-25296867C75C}"/>
              </a:ext>
            </a:extLst>
          </p:cNvPr>
          <p:cNvSpPr txBox="1"/>
          <p:nvPr/>
        </p:nvSpPr>
        <p:spPr>
          <a:xfrm>
            <a:off x="150922" y="2514601"/>
            <a:ext cx="3844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Eliminating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Frames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EXPANSION= 0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STEP_SIZE=[3, 5, 15]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830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D52579A-AE3C-40B6-8253-91DB1C730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B9D193-DAC1-4D45-8E21-33BFF0B8F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4089B0-A3F2-47C8-9D55-473E55024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CF7592C-5058-4C5D-9582-F387E0430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2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AD2279-6A2A-4C51-A364-6C5365C64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7" y="0"/>
            <a:ext cx="458473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1" y="776241"/>
            <a:ext cx="3659247" cy="149071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FD120F-F1BE-44CA-BC25-B1B45318F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9C417D-99A5-4474-B6E4-07A082B27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7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8ED258-3AC4-40D3-B5E0-2F3E34994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321733"/>
            <a:ext cx="3068701" cy="21082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BFA97A8-2B49-4F45-AADC-3DFBA080E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4" t="1871" r="7894" b="-230"/>
          <a:stretch/>
        </p:blipFill>
        <p:spPr>
          <a:xfrm>
            <a:off x="5074353" y="934805"/>
            <a:ext cx="3346029" cy="219441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71D6D92-4751-4F60-BC9C-360F41042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2" y="4157451"/>
            <a:ext cx="3654967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FC0DA97-F01C-4EC7-B0C0-C540070B1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4" t="6074" r="6169" b="3404"/>
          <a:stretch/>
        </p:blipFill>
        <p:spPr>
          <a:xfrm>
            <a:off x="5039584" y="4331799"/>
            <a:ext cx="3433695" cy="2031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59EA88E-9712-4359-9B24-06836BFD3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90" y="2617580"/>
            <a:ext cx="3068701" cy="3809119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5D65DDC-850C-4243-B478-DB48A6C98D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5" t="5251" r="6720" b="5255"/>
          <a:stretch/>
        </p:blipFill>
        <p:spPr>
          <a:xfrm>
            <a:off x="8847281" y="3250830"/>
            <a:ext cx="2983227" cy="24502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71CA8A-3C0F-4DE3-9BF2-BDAE404C32C6}"/>
              </a:ext>
            </a:extLst>
          </p:cNvPr>
          <p:cNvSpPr txBox="1"/>
          <p:nvPr/>
        </p:nvSpPr>
        <p:spPr>
          <a:xfrm>
            <a:off x="150922" y="2514601"/>
            <a:ext cx="3844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Eliminating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Frames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EXPANSION= [0,3,10]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STEP_SIZE= 3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Picture 8" descr="Graphical user interface, histogram&#10;&#10;Description automatically generated with medium confidence">
            <a:extLst>
              <a:ext uri="{FF2B5EF4-FFF2-40B4-BE49-F238E27FC236}">
                <a16:creationId xmlns:a16="http://schemas.microsoft.com/office/drawing/2014/main" id="{DF32AC37-0E14-474A-AAC8-599DEEE121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3" t="5720" r="7631" b="4040"/>
          <a:stretch/>
        </p:blipFill>
        <p:spPr>
          <a:xfrm>
            <a:off x="8841991" y="469276"/>
            <a:ext cx="2958671" cy="17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97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79774D8-8540-48E4-923D-4F2A21A07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48258C6-81CC-4C42-B916-9D2550D61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" y="0"/>
            <a:ext cx="459027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06" y="205721"/>
            <a:ext cx="3735503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C049BC-66AD-454E-982D-C9EBB75C8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8B3C1B8F-60CB-4D72-B024-CA2581639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t="6877" r="5301" b="5163"/>
          <a:stretch/>
        </p:blipFill>
        <p:spPr>
          <a:xfrm>
            <a:off x="6706865" y="3464304"/>
            <a:ext cx="3610035" cy="3296337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68E67DF-B8FC-4079-84A6-0A3BA25B8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80" y="1"/>
            <a:ext cx="3610035" cy="33559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E2DC03B3-8281-4AB1-A85F-CA3ACDB7E5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" t="7038" r="5649" b="4290"/>
          <a:stretch/>
        </p:blipFill>
        <p:spPr>
          <a:xfrm>
            <a:off x="5066557" y="59606"/>
            <a:ext cx="3445323" cy="3296337"/>
          </a:xfrm>
          <a:prstGeom prst="rect">
            <a:avLst/>
          </a:prstGeom>
        </p:spPr>
      </p:pic>
      <p:pic>
        <p:nvPicPr>
          <p:cNvPr id="21" name="Content Placeholder 20" descr="Chart, bar chart&#10;&#10;Description automatically generated">
            <a:extLst>
              <a:ext uri="{FF2B5EF4-FFF2-40B4-BE49-F238E27FC236}">
                <a16:creationId xmlns:a16="http://schemas.microsoft.com/office/drawing/2014/main" id="{EE51AD02-120B-441D-9BDD-70A7C0A8C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2" t="4222" r="5018" b="5304"/>
          <a:stretch/>
        </p:blipFill>
        <p:spPr>
          <a:xfrm>
            <a:off x="8576279" y="1"/>
            <a:ext cx="3682397" cy="3360175"/>
          </a:xfr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EFC92D2-84D1-412F-AC61-51FC85BBC6AC}"/>
              </a:ext>
            </a:extLst>
          </p:cNvPr>
          <p:cNvSpPr txBox="1"/>
          <p:nvPr/>
        </p:nvSpPr>
        <p:spPr>
          <a:xfrm>
            <a:off x="295275" y="2432613"/>
            <a:ext cx="2412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Eliminating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Frames</a:t>
            </a:r>
          </a:p>
        </p:txBody>
      </p:sp>
    </p:spTree>
    <p:extLst>
      <p:ext uri="{BB962C8B-B14F-4D97-AF65-F5344CB8AC3E}">
        <p14:creationId xmlns:p14="http://schemas.microsoft.com/office/powerpoint/2010/main" val="2243241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D52579A-AE3C-40B6-8253-91DB1C730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B9D193-DAC1-4D45-8E21-33BFF0B8F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4089B0-A3F2-47C8-9D55-473E55024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CF7592C-5058-4C5D-9582-F387E0430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2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AD2279-6A2A-4C51-A364-6C5365C64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7" y="0"/>
            <a:ext cx="458473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1" y="776241"/>
            <a:ext cx="3659247" cy="149071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FD120F-F1BE-44CA-BC25-B1B45318F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9C417D-99A5-4474-B6E4-07A082B27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7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8ED258-3AC4-40D3-B5E0-2F3E34994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321733"/>
            <a:ext cx="3068701" cy="21082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1D6D92-4751-4F60-BC9C-360F41042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2" y="4157451"/>
            <a:ext cx="3654967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9EA88E-9712-4359-9B24-06836BFD3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90" y="2617580"/>
            <a:ext cx="3068701" cy="3809119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71CA8A-3C0F-4DE3-9BF2-BDAE404C32C6}"/>
              </a:ext>
            </a:extLst>
          </p:cNvPr>
          <p:cNvSpPr txBox="1"/>
          <p:nvPr/>
        </p:nvSpPr>
        <p:spPr>
          <a:xfrm>
            <a:off x="150922" y="2514600"/>
            <a:ext cx="384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Learning Rate Change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69975B92-4669-419A-93B2-541994AC1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9" t="5077" r="8105" b="1028"/>
          <a:stretch/>
        </p:blipFill>
        <p:spPr>
          <a:xfrm>
            <a:off x="5047432" y="1094339"/>
            <a:ext cx="3417999" cy="2162175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40A35D0-22AC-4A04-970B-B7AF203915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4969" r="8331" b="4983"/>
          <a:stretch/>
        </p:blipFill>
        <p:spPr>
          <a:xfrm>
            <a:off x="8855524" y="3665487"/>
            <a:ext cx="2954231" cy="2116468"/>
          </a:xfrm>
          <a:prstGeom prst="rect">
            <a:avLst/>
          </a:prstGeom>
        </p:spPr>
      </p:pic>
      <p:pic>
        <p:nvPicPr>
          <p:cNvPr id="12" name="Picture 11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564C676C-2992-4A1F-A24E-0C5BC2BAB1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5" t="7206" r="8727" b="4691"/>
          <a:stretch/>
        </p:blipFill>
        <p:spPr>
          <a:xfrm>
            <a:off x="8902797" y="499139"/>
            <a:ext cx="2859683" cy="1743469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760E2B85-F5CF-489D-BA6C-FDA781326A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t="6842" r="7378" b="4765"/>
          <a:stretch/>
        </p:blipFill>
        <p:spPr>
          <a:xfrm>
            <a:off x="5084236" y="4244347"/>
            <a:ext cx="3417079" cy="201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38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79774D8-8540-48E4-923D-4F2A21A07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48258C6-81CC-4C42-B916-9D2550D61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" y="0"/>
            <a:ext cx="459027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06" y="205721"/>
            <a:ext cx="3735503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C049BC-66AD-454E-982D-C9EBB75C8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E67DF-B8FC-4079-84A6-0A3BA25B8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80" y="1"/>
            <a:ext cx="3610035" cy="33559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FC92D2-84D1-412F-AC61-51FC85BBC6AC}"/>
              </a:ext>
            </a:extLst>
          </p:cNvPr>
          <p:cNvSpPr txBox="1"/>
          <p:nvPr/>
        </p:nvSpPr>
        <p:spPr>
          <a:xfrm>
            <a:off x="295275" y="2432612"/>
            <a:ext cx="3184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Learning Rate Change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5E7B2A78-1306-4F4A-9A42-E3A90589EA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0" t="5945" r="6786" b="6416"/>
          <a:stretch/>
        </p:blipFill>
        <p:spPr>
          <a:xfrm>
            <a:off x="7083356" y="3609471"/>
            <a:ext cx="3174841" cy="322546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1AA4BFF9-3943-4D57-9F8A-1734A745DA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7" t="6306" r="7481" b="6800"/>
          <a:stretch/>
        </p:blipFill>
        <p:spPr>
          <a:xfrm>
            <a:off x="8595125" y="0"/>
            <a:ext cx="3442451" cy="3530651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7DB5E7FB-351E-4188-BD55-EDD6A7A9F9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5694" r="6250" b="7362"/>
          <a:stretch/>
        </p:blipFill>
        <p:spPr>
          <a:xfrm>
            <a:off x="4976125" y="23068"/>
            <a:ext cx="3470259" cy="34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64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D52579A-AE3C-40B6-8253-91DB1C730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B9D193-DAC1-4D45-8E21-33BFF0B8F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4089B0-A3F2-47C8-9D55-473E55024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CF7592C-5058-4C5D-9582-F387E0430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2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AD2279-6A2A-4C51-A364-6C5365C64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7" y="0"/>
            <a:ext cx="458473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1" y="776241"/>
            <a:ext cx="3659247" cy="149071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FD120F-F1BE-44CA-BC25-B1B45318F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9C417D-99A5-4474-B6E4-07A082B27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7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8ED258-3AC4-40D3-B5E0-2F3E34994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321733"/>
            <a:ext cx="3068701" cy="21082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1D6D92-4751-4F60-BC9C-360F41042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2" y="4157451"/>
            <a:ext cx="3654967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9EA88E-9712-4359-9B24-06836BFD3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90" y="2617580"/>
            <a:ext cx="3068701" cy="3809119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71CA8A-3C0F-4DE3-9BF2-BDAE404C32C6}"/>
              </a:ext>
            </a:extLst>
          </p:cNvPr>
          <p:cNvSpPr txBox="1"/>
          <p:nvPr/>
        </p:nvSpPr>
        <p:spPr>
          <a:xfrm>
            <a:off x="150922" y="2514601"/>
            <a:ext cx="3844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Adding Gaussian Noise to 75% of exp3step3_lr05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38A3589-8F9F-4168-B8D5-E4CCEC3107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6290" r="8726" b="4544"/>
          <a:stretch/>
        </p:blipFill>
        <p:spPr>
          <a:xfrm>
            <a:off x="8873459" y="505363"/>
            <a:ext cx="2895387" cy="1774531"/>
          </a:xfrm>
          <a:prstGeom prst="rect">
            <a:avLst/>
          </a:prstGeom>
        </p:spPr>
      </p:pic>
      <p:pic>
        <p:nvPicPr>
          <p:cNvPr id="7" name="Picture 6" descr="Chart, histogram, scatter chart&#10;&#10;Description automatically generated">
            <a:extLst>
              <a:ext uri="{FF2B5EF4-FFF2-40B4-BE49-F238E27FC236}">
                <a16:creationId xmlns:a16="http://schemas.microsoft.com/office/drawing/2014/main" id="{A9FD08D8-A321-4888-B441-998BFB2CE4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5625" r="7985" b="4692"/>
          <a:stretch/>
        </p:blipFill>
        <p:spPr>
          <a:xfrm>
            <a:off x="8873461" y="3188846"/>
            <a:ext cx="2918359" cy="2302337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20C3CD3B-3589-40B2-8C67-7B89EC8B0A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6702" r="8726" b="4691"/>
          <a:stretch/>
        </p:blipFill>
        <p:spPr>
          <a:xfrm>
            <a:off x="5029300" y="707158"/>
            <a:ext cx="3526951" cy="2587381"/>
          </a:xfrm>
          <a:prstGeom prst="rect">
            <a:avLst/>
          </a:prstGeom>
        </p:spPr>
      </p:pic>
      <p:pic>
        <p:nvPicPr>
          <p:cNvPr id="17" name="Picture 16" descr="Graphical user interface, chart, histogram&#10;&#10;Description automatically generated with medium confidence">
            <a:extLst>
              <a:ext uri="{FF2B5EF4-FFF2-40B4-BE49-F238E27FC236}">
                <a16:creationId xmlns:a16="http://schemas.microsoft.com/office/drawing/2014/main" id="{A0C4E22F-581A-41B7-B5CC-757AC8DFB8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5" t="6702" r="8482" b="4691"/>
          <a:stretch/>
        </p:blipFill>
        <p:spPr>
          <a:xfrm>
            <a:off x="5001660" y="4252915"/>
            <a:ext cx="3423569" cy="20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66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79774D8-8540-48E4-923D-4F2A21A07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48258C6-81CC-4C42-B916-9D2550D61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" y="0"/>
            <a:ext cx="459027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06" y="205721"/>
            <a:ext cx="3735503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C049BC-66AD-454E-982D-C9EBB75C8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E67DF-B8FC-4079-84A6-0A3BA25B8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80" y="1"/>
            <a:ext cx="3610035" cy="33559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FC92D2-84D1-412F-AC61-51FC85BBC6AC}"/>
              </a:ext>
            </a:extLst>
          </p:cNvPr>
          <p:cNvSpPr txBox="1"/>
          <p:nvPr/>
        </p:nvSpPr>
        <p:spPr>
          <a:xfrm>
            <a:off x="295275" y="2432613"/>
            <a:ext cx="3238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Adding Gaussian Noise to 75% of exp3step3_lr05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AC49717-D76C-4623-ACA8-48028D881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 t="4445" r="7222" b="5555"/>
          <a:stretch/>
        </p:blipFill>
        <p:spPr>
          <a:xfrm>
            <a:off x="5107559" y="1"/>
            <a:ext cx="3174680" cy="3355943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DCDEBB3-E8C3-425B-8133-6FA5D908FB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5833" r="6944" b="6250"/>
          <a:stretch/>
        </p:blipFill>
        <p:spPr>
          <a:xfrm>
            <a:off x="7112777" y="3429003"/>
            <a:ext cx="3300716" cy="3386311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FEFC3D31-B24A-4DC4-A9B4-E3E6C39547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" t="5972" r="7969" b="6111"/>
          <a:stretch/>
        </p:blipFill>
        <p:spPr>
          <a:xfrm>
            <a:off x="8731896" y="166439"/>
            <a:ext cx="3454419" cy="309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66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0B296-E80D-47FA-A55D-9C7DCEEE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9F690-9E16-4295-BFA3-33447B6966D2}"/>
              </a:ext>
            </a:extLst>
          </p:cNvPr>
          <p:cNvSpPr txBox="1"/>
          <p:nvPr/>
        </p:nvSpPr>
        <p:spPr>
          <a:xfrm>
            <a:off x="1171853" y="1926456"/>
            <a:ext cx="99838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Ultrasound Videos and Pathology Reports of adnexal masses of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83 patients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55 benign, 15 borderline and 13 malignant.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patients with age 18 to 80 years.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average age of the patients is 51 years old.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 of these total patients around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48.5% patients are menopausal.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each of 83 patients we have a multiple ultrasound video files according to the number of times she has undergone the ultrasound examination.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frames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55000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Frames-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8000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Frames-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6000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6560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D52579A-AE3C-40B6-8253-91DB1C730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B9D193-DAC1-4D45-8E21-33BFF0B8F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4089B0-A3F2-47C8-9D55-473E55024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CF7592C-5058-4C5D-9582-F387E0430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2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AD2279-6A2A-4C51-A364-6C5365C64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7" y="0"/>
            <a:ext cx="458473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1" y="776241"/>
            <a:ext cx="3659247" cy="149071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FD120F-F1BE-44CA-BC25-B1B45318F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9C417D-99A5-4474-B6E4-07A082B27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7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8ED258-3AC4-40D3-B5E0-2F3E34994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321733"/>
            <a:ext cx="3068701" cy="21082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1D6D92-4751-4F60-BC9C-360F41042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2" y="4157451"/>
            <a:ext cx="3654967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9EA88E-9712-4359-9B24-06836BFD3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90" y="2617580"/>
            <a:ext cx="3068701" cy="3809119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71CA8A-3C0F-4DE3-9BF2-BDAE404C32C6}"/>
              </a:ext>
            </a:extLst>
          </p:cNvPr>
          <p:cNvSpPr txBox="1"/>
          <p:nvPr/>
        </p:nvSpPr>
        <p:spPr>
          <a:xfrm>
            <a:off x="150922" y="2514601"/>
            <a:ext cx="3844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Adding JPEG Compression Noise to 75% of exp3step3_lr05</a:t>
            </a:r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7270D60-60A6-4605-B116-2F42061AA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6702" r="8726" b="5806"/>
          <a:stretch/>
        </p:blipFill>
        <p:spPr>
          <a:xfrm>
            <a:off x="5047128" y="4232308"/>
            <a:ext cx="3491295" cy="2099535"/>
          </a:xfrm>
          <a:prstGeom prst="rect">
            <a:avLst/>
          </a:prstGeom>
        </p:spPr>
      </p:pic>
      <p:pic>
        <p:nvPicPr>
          <p:cNvPr id="8" name="Picture 7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637EAD47-CC4B-452C-8D8D-F49C906450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6290" r="8726" b="5624"/>
          <a:stretch/>
        </p:blipFill>
        <p:spPr>
          <a:xfrm>
            <a:off x="8840807" y="3320351"/>
            <a:ext cx="2914675" cy="2311195"/>
          </a:xfrm>
          <a:prstGeom prst="rect">
            <a:avLst/>
          </a:prstGeom>
        </p:spPr>
      </p:pic>
      <p:pic>
        <p:nvPicPr>
          <p:cNvPr id="11" name="Picture 10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84AD0235-E73C-4FB4-9478-F62AF41B96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4667" r="8142" b="4691"/>
          <a:stretch/>
        </p:blipFill>
        <p:spPr>
          <a:xfrm>
            <a:off x="5029185" y="707547"/>
            <a:ext cx="3527181" cy="2702407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EFD395DF-8676-44E7-B52A-B27E3B08F9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5806" r="8142" b="4691"/>
          <a:stretch/>
        </p:blipFill>
        <p:spPr>
          <a:xfrm>
            <a:off x="8840807" y="443759"/>
            <a:ext cx="2983663" cy="182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780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79774D8-8540-48E4-923D-4F2A21A07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48258C6-81CC-4C42-B916-9D2550D61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" y="0"/>
            <a:ext cx="459027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06" y="205721"/>
            <a:ext cx="3735503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C049BC-66AD-454E-982D-C9EBB75C8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E67DF-B8FC-4079-84A6-0A3BA25B8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80" y="1"/>
            <a:ext cx="3610035" cy="33559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FC92D2-84D1-412F-AC61-51FC85BBC6AC}"/>
              </a:ext>
            </a:extLst>
          </p:cNvPr>
          <p:cNvSpPr txBox="1"/>
          <p:nvPr/>
        </p:nvSpPr>
        <p:spPr>
          <a:xfrm>
            <a:off x="295275" y="2432613"/>
            <a:ext cx="36396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Adding JPEG Compression Noise to 75% of exp3step3_lr05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E365E31-CBD8-4854-95BB-95E7382E6C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t="6389" r="7917" b="6389"/>
          <a:stretch/>
        </p:blipFill>
        <p:spPr>
          <a:xfrm>
            <a:off x="6542617" y="3201684"/>
            <a:ext cx="3417869" cy="3530297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9888844-55ED-4975-A259-D383DBA94B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 t="6389" r="7778" b="6389"/>
          <a:stretch/>
        </p:blipFill>
        <p:spPr>
          <a:xfrm>
            <a:off x="8704687" y="73060"/>
            <a:ext cx="3432223" cy="3032345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FB9BCF26-AF7F-4858-BC72-7C3F2D5D6F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 t="6388" r="7639" b="5695"/>
          <a:stretch/>
        </p:blipFill>
        <p:spPr>
          <a:xfrm>
            <a:off x="5063100" y="96279"/>
            <a:ext cx="3233177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39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79774D8-8540-48E4-923D-4F2A21A07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48258C6-81CC-4C42-B916-9D2550D61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" y="0"/>
            <a:ext cx="459027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06" y="205721"/>
            <a:ext cx="3735503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C049BC-66AD-454E-982D-C9EBB75C8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E67DF-B8FC-4079-84A6-0A3BA25B8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80" y="1"/>
            <a:ext cx="3610035" cy="33559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FC92D2-84D1-412F-AC61-51FC85BBC6AC}"/>
              </a:ext>
            </a:extLst>
          </p:cNvPr>
          <p:cNvSpPr txBox="1"/>
          <p:nvPr/>
        </p:nvSpPr>
        <p:spPr>
          <a:xfrm>
            <a:off x="295275" y="2432613"/>
            <a:ext cx="36396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Adding Gaussian Noise to 200% of exp3step3_lr05 to generate 3X Data</a:t>
            </a:r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F69D574-EBC9-4E1D-AE44-8DE9B996B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t="5832" r="7117" b="4584"/>
          <a:stretch/>
        </p:blipFill>
        <p:spPr>
          <a:xfrm>
            <a:off x="6499941" y="200090"/>
            <a:ext cx="5286404" cy="3228911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4E005F7-22FA-4BF1-AFA4-A6F3CD01B0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1" t="4584" r="7747" b="4444"/>
          <a:stretch/>
        </p:blipFill>
        <p:spPr>
          <a:xfrm>
            <a:off x="6581621" y="3629092"/>
            <a:ext cx="5123047" cy="3147839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7AFEA6B4-65D1-4DD2-8256-668D1601B5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0" t="2999" r="7511" b="5278"/>
          <a:stretch/>
        </p:blipFill>
        <p:spPr>
          <a:xfrm>
            <a:off x="157743" y="3861907"/>
            <a:ext cx="4305160" cy="268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73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D52579A-AE3C-40B6-8253-91DB1C730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B9D193-DAC1-4D45-8E21-33BFF0B8F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4089B0-A3F2-47C8-9D55-473E55024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CF7592C-5058-4C5D-9582-F387E0430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2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AD2279-6A2A-4C51-A364-6C5365C64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7" y="0"/>
            <a:ext cx="458473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1" y="776241"/>
            <a:ext cx="3659247" cy="149071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FD120F-F1BE-44CA-BC25-B1B45318F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9C417D-99A5-4474-B6E4-07A082B27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7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8ED258-3AC4-40D3-B5E0-2F3E34994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321733"/>
            <a:ext cx="3068701" cy="21082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1D6D92-4751-4F60-BC9C-360F41042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2" y="4157451"/>
            <a:ext cx="3654967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9EA88E-9712-4359-9B24-06836BFD3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90" y="2617580"/>
            <a:ext cx="3068701" cy="3809119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71CA8A-3C0F-4DE3-9BF2-BDAE404C32C6}"/>
              </a:ext>
            </a:extLst>
          </p:cNvPr>
          <p:cNvSpPr txBox="1"/>
          <p:nvPr/>
        </p:nvSpPr>
        <p:spPr>
          <a:xfrm>
            <a:off x="150922" y="2514601"/>
            <a:ext cx="38440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Adding Gaussian Noise to 200% of exp3step3_lr05 to generate 3X Data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Comparing with 75% Augmented plots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F6E5453-D9FE-4910-A14C-F5E623A8F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6702" r="7905" b="4691"/>
          <a:stretch/>
        </p:blipFill>
        <p:spPr>
          <a:xfrm>
            <a:off x="8843428" y="3081447"/>
            <a:ext cx="2960477" cy="2244875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F55BBC1-9A79-4923-97D4-6BAE3AC2ED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4691" r="7669" b="5806"/>
          <a:stretch/>
        </p:blipFill>
        <p:spPr>
          <a:xfrm>
            <a:off x="5012959" y="955532"/>
            <a:ext cx="3498865" cy="2654445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F1B949A-3AAD-48C1-B35F-0033BAAB54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6702" r="7681" b="5624"/>
          <a:stretch/>
        </p:blipFill>
        <p:spPr>
          <a:xfrm>
            <a:off x="8843426" y="472033"/>
            <a:ext cx="2960477" cy="1762267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5618FC25-A0D0-407A-87D1-8A50E705CC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4691" r="7985" b="4691"/>
          <a:stretch/>
        </p:blipFill>
        <p:spPr>
          <a:xfrm>
            <a:off x="5059846" y="4212571"/>
            <a:ext cx="3432013" cy="2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575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79774D8-8540-48E4-923D-4F2A21A07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48258C6-81CC-4C42-B916-9D2550D61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" y="0"/>
            <a:ext cx="459027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06" y="205721"/>
            <a:ext cx="3735503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C049BC-66AD-454E-982D-C9EBB75C8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E67DF-B8FC-4079-84A6-0A3BA25B8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80" y="1"/>
            <a:ext cx="3610035" cy="33559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FC92D2-84D1-412F-AC61-51FC85BBC6AC}"/>
              </a:ext>
            </a:extLst>
          </p:cNvPr>
          <p:cNvSpPr txBox="1"/>
          <p:nvPr/>
        </p:nvSpPr>
        <p:spPr>
          <a:xfrm>
            <a:off x="295275" y="2432614"/>
            <a:ext cx="36396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Adding Gaussian Noise to 200% of exp3step3_lr05 to generate 3X Data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Comparing with 75% Augmented plots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D5C8927-930D-47DC-AFC9-AE3E95BF21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5" t="6250" r="7361" b="6250"/>
          <a:stretch/>
        </p:blipFill>
        <p:spPr>
          <a:xfrm>
            <a:off x="8542332" y="47100"/>
            <a:ext cx="3610035" cy="3210584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F5215FF-0487-44B4-8E27-60B10D9DB8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6" t="6250" r="5278" b="6250"/>
          <a:stretch/>
        </p:blipFill>
        <p:spPr>
          <a:xfrm>
            <a:off x="4943896" y="47099"/>
            <a:ext cx="3476205" cy="3210584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A3626ED4-F562-4B30-BD13-4EF119E7D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5" t="6249" r="6805" b="5556"/>
          <a:stretch/>
        </p:blipFill>
        <p:spPr>
          <a:xfrm>
            <a:off x="6702562" y="3348761"/>
            <a:ext cx="3610035" cy="34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724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D52579A-AE3C-40B6-8253-91DB1C730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B9D193-DAC1-4D45-8E21-33BFF0B8F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4089B0-A3F2-47C8-9D55-473E55024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CF7592C-5058-4C5D-9582-F387E0430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2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AD2279-6A2A-4C51-A364-6C5365C64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7" y="0"/>
            <a:ext cx="458473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1" y="776241"/>
            <a:ext cx="3659247" cy="149071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FD120F-F1BE-44CA-BC25-B1B45318F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9C417D-99A5-4474-B6E4-07A082B27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7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8ED258-3AC4-40D3-B5E0-2F3E34994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321733"/>
            <a:ext cx="3068701" cy="21082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1D6D92-4751-4F60-BC9C-360F41042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2" y="4157451"/>
            <a:ext cx="3654967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9EA88E-9712-4359-9B24-06836BFD3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90" y="2617580"/>
            <a:ext cx="3068701" cy="3809119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71CA8A-3C0F-4DE3-9BF2-BDAE404C32C6}"/>
              </a:ext>
            </a:extLst>
          </p:cNvPr>
          <p:cNvSpPr txBox="1"/>
          <p:nvPr/>
        </p:nvSpPr>
        <p:spPr>
          <a:xfrm>
            <a:off x="150922" y="2514601"/>
            <a:ext cx="3844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Adding Gaussian Noise to 200% of exp10step3_lr05 to generate 3X Data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8015BEFC-F1B7-4735-B448-CA590816A5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5625" r="7985" b="4692"/>
          <a:stretch/>
        </p:blipFill>
        <p:spPr>
          <a:xfrm>
            <a:off x="4997296" y="733279"/>
            <a:ext cx="3590959" cy="2704655"/>
          </a:xfrm>
          <a:prstGeom prst="rect">
            <a:avLst/>
          </a:prstGeom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E9B12D3-34EC-4268-86A6-9EBCF59BE7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5808" r="7985" b="4691"/>
          <a:stretch/>
        </p:blipFill>
        <p:spPr>
          <a:xfrm>
            <a:off x="8946817" y="481269"/>
            <a:ext cx="2875761" cy="1753931"/>
          </a:xfrm>
          <a:prstGeom prst="rect">
            <a:avLst/>
          </a:prstGeom>
        </p:spPr>
      </p:pic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29E8EEB0-0639-4C26-BE7F-60266248EA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5" t="5808" r="7748" b="4691"/>
          <a:stretch/>
        </p:blipFill>
        <p:spPr>
          <a:xfrm>
            <a:off x="8958960" y="3229961"/>
            <a:ext cx="2747361" cy="2418367"/>
          </a:xfrm>
          <a:prstGeom prst="rect">
            <a:avLst/>
          </a:prstGeom>
        </p:spPr>
      </p:pic>
      <p:pic>
        <p:nvPicPr>
          <p:cNvPr id="13" name="Picture 12" descr="Chart, line chart, histogram&#10;&#10;Description automatically generated">
            <a:extLst>
              <a:ext uri="{FF2B5EF4-FFF2-40B4-BE49-F238E27FC236}">
                <a16:creationId xmlns:a16="http://schemas.microsoft.com/office/drawing/2014/main" id="{4B510169-985B-4C83-A21B-8A929B8A8F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5625" r="8303" b="4692"/>
          <a:stretch/>
        </p:blipFill>
        <p:spPr>
          <a:xfrm>
            <a:off x="5064864" y="4268645"/>
            <a:ext cx="3455821" cy="212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099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79774D8-8540-48E4-923D-4F2A21A07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48258C6-81CC-4C42-B916-9D2550D61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" y="0"/>
            <a:ext cx="459027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06" y="205721"/>
            <a:ext cx="3735503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C049BC-66AD-454E-982D-C9EBB75C8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E67DF-B8FC-4079-84A6-0A3BA25B8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80" y="1"/>
            <a:ext cx="3610035" cy="33559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FC92D2-84D1-412F-AC61-51FC85BBC6AC}"/>
              </a:ext>
            </a:extLst>
          </p:cNvPr>
          <p:cNvSpPr txBox="1"/>
          <p:nvPr/>
        </p:nvSpPr>
        <p:spPr>
          <a:xfrm>
            <a:off x="295275" y="2432613"/>
            <a:ext cx="36396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Adding Gaussian Noise to 200% of exp10step3_lr05 to generate 3X Data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8D425A8-A4C9-4A63-9AE7-D28F76FA9C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5972" r="7361" b="5972"/>
          <a:stretch/>
        </p:blipFill>
        <p:spPr>
          <a:xfrm>
            <a:off x="6772650" y="3502061"/>
            <a:ext cx="3390529" cy="3286127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B948D784-19FE-4C3F-B8C5-8CBEBA6544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5972" r="7361" b="5972"/>
          <a:stretch/>
        </p:blipFill>
        <p:spPr>
          <a:xfrm>
            <a:off x="8545120" y="34909"/>
            <a:ext cx="3672352" cy="3286127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5095A988-B5D8-482E-AC76-2D54B4E57D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5973" r="6528" b="5555"/>
          <a:stretch/>
        </p:blipFill>
        <p:spPr>
          <a:xfrm>
            <a:off x="4821294" y="1"/>
            <a:ext cx="3586465" cy="332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292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D52579A-AE3C-40B6-8253-91DB1C730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B9D193-DAC1-4D45-8E21-33BFF0B8F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4089B0-A3F2-47C8-9D55-473E55024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CF7592C-5058-4C5D-9582-F387E0430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2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AD2279-6A2A-4C51-A364-6C5365C64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7" y="0"/>
            <a:ext cx="458473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1" y="776241"/>
            <a:ext cx="3659247" cy="149071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FD120F-F1BE-44CA-BC25-B1B45318F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9C417D-99A5-4474-B6E4-07A082B27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7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8ED258-3AC4-40D3-B5E0-2F3E34994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321733"/>
            <a:ext cx="3068701" cy="21082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1D6D92-4751-4F60-BC9C-360F41042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2" y="4157451"/>
            <a:ext cx="3654967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9EA88E-9712-4359-9B24-06836BFD3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90" y="2617580"/>
            <a:ext cx="3068701" cy="3809119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71CA8A-3C0F-4DE3-9BF2-BDAE404C32C6}"/>
              </a:ext>
            </a:extLst>
          </p:cNvPr>
          <p:cNvSpPr txBox="1"/>
          <p:nvPr/>
        </p:nvSpPr>
        <p:spPr>
          <a:xfrm>
            <a:off x="150922" y="2514601"/>
            <a:ext cx="3844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Comparison of All Gaussian Noise Plots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40748DD-287E-4451-8764-77DECF66F9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6290" r="8142" b="4691"/>
          <a:stretch/>
        </p:blipFill>
        <p:spPr>
          <a:xfrm>
            <a:off x="5189156" y="711572"/>
            <a:ext cx="3292839" cy="263170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682E5A8-0908-42FC-974B-847B442FC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6702" r="8726" b="5624"/>
          <a:stretch/>
        </p:blipFill>
        <p:spPr>
          <a:xfrm>
            <a:off x="8839068" y="524257"/>
            <a:ext cx="2981921" cy="1797515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798F81E-2CF4-4DCD-9CB8-F8F50256B7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5625" r="8726" b="4692"/>
          <a:stretch/>
        </p:blipFill>
        <p:spPr>
          <a:xfrm>
            <a:off x="5103557" y="4237110"/>
            <a:ext cx="3378437" cy="2083259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BCAD663-403C-4169-87C6-C27730E50D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6289" r="7590" b="4405"/>
          <a:stretch/>
        </p:blipFill>
        <p:spPr>
          <a:xfrm>
            <a:off x="8879847" y="3227508"/>
            <a:ext cx="2900367" cy="225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63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79774D8-8540-48E4-923D-4F2A21A07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48258C6-81CC-4C42-B916-9D2550D61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" y="0"/>
            <a:ext cx="459027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60C64-9512-4F99-90C0-AA8901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06" y="205721"/>
            <a:ext cx="3735503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Results And Discussions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C049BC-66AD-454E-982D-C9EBB75C8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E67DF-B8FC-4079-84A6-0A3BA25B8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80" y="1"/>
            <a:ext cx="3610035" cy="33559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FC92D2-84D1-412F-AC61-51FC85BBC6AC}"/>
              </a:ext>
            </a:extLst>
          </p:cNvPr>
          <p:cNvSpPr txBox="1"/>
          <p:nvPr/>
        </p:nvSpPr>
        <p:spPr>
          <a:xfrm>
            <a:off x="295275" y="2432613"/>
            <a:ext cx="36396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Comparison of All Gaussian Noise Plots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C5571CA-9E7F-4E26-9078-D6CFE1690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 t="5999" r="7459" b="7555"/>
          <a:stretch/>
        </p:blipFill>
        <p:spPr>
          <a:xfrm>
            <a:off x="6702247" y="3325884"/>
            <a:ext cx="3338308" cy="3378487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169C4883-5C4F-48C4-A6C7-604195EED7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5278" r="7639" b="5278"/>
          <a:stretch/>
        </p:blipFill>
        <p:spPr>
          <a:xfrm>
            <a:off x="8576279" y="46621"/>
            <a:ext cx="3610035" cy="3256719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4E4B45CC-7488-4613-B1CF-079D6B186D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5278" r="6250" b="5833"/>
          <a:stretch/>
        </p:blipFill>
        <p:spPr>
          <a:xfrm>
            <a:off x="4992815" y="0"/>
            <a:ext cx="3519067" cy="330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59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8795013-E4EC-436F-8E34-F1B9849C7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AFB1FC-6A20-46F5-A5BE-761DFB21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4CA4F-E0AF-49D2-9672-16A144DD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1" y="516836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Complete Overview of Results</a:t>
            </a:r>
            <a:endParaRPr lang="en-IN" sz="3600" b="1" dirty="0">
              <a:solidFill>
                <a:srgbClr val="FFFFFF"/>
              </a:solidFill>
            </a:endParaRP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B9E515C8-33A4-44B9-AF6F-1C0A3A4B9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8947776"/>
              </p:ext>
            </p:extLst>
          </p:nvPr>
        </p:nvGraphicFramePr>
        <p:xfrm>
          <a:off x="289170" y="2620711"/>
          <a:ext cx="3531855" cy="4132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0AB5B73F-630E-48DF-B9BF-8A2E33E2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D59238-9B5E-46DF-9449-D8CA6D29F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578" y="616227"/>
            <a:ext cx="7758692" cy="56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28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4F125-319A-44AA-A813-B4FCCCF4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Tools</a:t>
            </a:r>
            <a:endParaRPr lang="en-IN" b="1" dirty="0"/>
          </a:p>
        </p:txBody>
      </p:sp>
      <p:pic>
        <p:nvPicPr>
          <p:cNvPr id="1028" name="Picture 4" descr="TensorFlow">
            <a:extLst>
              <a:ext uri="{FF2B5EF4-FFF2-40B4-BE49-F238E27FC236}">
                <a16:creationId xmlns:a16="http://schemas.microsoft.com/office/drawing/2014/main" id="{5B3C2B60-85F6-4260-BA75-8602B7E8F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3" t="20223" r="19334" b="18888"/>
          <a:stretch/>
        </p:blipFill>
        <p:spPr bwMode="auto">
          <a:xfrm>
            <a:off x="4482199" y="2400303"/>
            <a:ext cx="3227609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da Logo - LogoDix">
            <a:extLst>
              <a:ext uri="{FF2B5EF4-FFF2-40B4-BE49-F238E27FC236}">
                <a16:creationId xmlns:a16="http://schemas.microsoft.com/office/drawing/2014/main" id="{BAA6A1DF-E9B1-4406-9238-81588E803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1" y="363855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WS EC2 Monitoring - Part of Instana&amp;#39;s Amazon Monitoring Solution">
            <a:extLst>
              <a:ext uri="{FF2B5EF4-FFF2-40B4-BE49-F238E27FC236}">
                <a16:creationId xmlns:a16="http://schemas.microsoft.com/office/drawing/2014/main" id="{674E62E7-851B-4C23-B48C-5C05B02F6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142" y="2013616"/>
            <a:ext cx="1622203" cy="182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0" descr="S3 vector (SVG) logo | Download on logowiki.net">
            <a:extLst>
              <a:ext uri="{FF2B5EF4-FFF2-40B4-BE49-F238E27FC236}">
                <a16:creationId xmlns:a16="http://schemas.microsoft.com/office/drawing/2014/main" id="{5D0C70F2-5840-4F47-B9A4-B94C68F045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2" descr="S3 vector (SVG) logo | Download on logowiki.net">
            <a:extLst>
              <a:ext uri="{FF2B5EF4-FFF2-40B4-BE49-F238E27FC236}">
                <a16:creationId xmlns:a16="http://schemas.microsoft.com/office/drawing/2014/main" id="{6F6E54B1-B889-4A6F-984E-B49897A6F5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8" name="Picture 14" descr="Amazon S3 | Marketing Milk">
            <a:extLst>
              <a:ext uri="{FF2B5EF4-FFF2-40B4-BE49-F238E27FC236}">
                <a16:creationId xmlns:a16="http://schemas.microsoft.com/office/drawing/2014/main" id="{DF478FBE-DB21-417A-A78C-E72D6B7F9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143" y="3834767"/>
            <a:ext cx="2571751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loud Object Storage | Store &amp;amp; Retrieve Data Anywhere | Amazon Simple  Storage Service (S3)">
            <a:extLst>
              <a:ext uri="{FF2B5EF4-FFF2-40B4-BE49-F238E27FC236}">
                <a16:creationId xmlns:a16="http://schemas.microsoft.com/office/drawing/2014/main" id="{ECA15F5F-CC54-4729-AA44-F1DA3B8B9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0" t="17778" r="23583" b="16191"/>
          <a:stretch/>
        </p:blipFill>
        <p:spPr bwMode="auto">
          <a:xfrm>
            <a:off x="4791078" y="4705352"/>
            <a:ext cx="1962149" cy="128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he Python Logo | Python Software Foundation">
            <a:extLst>
              <a:ext uri="{FF2B5EF4-FFF2-40B4-BE49-F238E27FC236}">
                <a16:creationId xmlns:a16="http://schemas.microsoft.com/office/drawing/2014/main" id="{4AF0AFD2-B3F4-4A7D-86EF-642B6A3F4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3" t="14039" r="6073" b="18276"/>
          <a:stretch/>
        </p:blipFill>
        <p:spPr bwMode="auto">
          <a:xfrm>
            <a:off x="1411609" y="2369755"/>
            <a:ext cx="3341369" cy="9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56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F182-8E74-4CE9-B8ED-76C4C5710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  <a:endParaRPr lang="en-IN" b="1" dirty="0"/>
          </a:p>
        </p:txBody>
      </p:sp>
      <p:graphicFrame>
        <p:nvGraphicFramePr>
          <p:cNvPr id="43" name="Content Placeholder 42">
            <a:extLst>
              <a:ext uri="{FF2B5EF4-FFF2-40B4-BE49-F238E27FC236}">
                <a16:creationId xmlns:a16="http://schemas.microsoft.com/office/drawing/2014/main" id="{8E5DBA06-84C2-46DA-B39C-03780ADEB8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6955947"/>
              </p:ext>
            </p:extLst>
          </p:nvPr>
        </p:nvGraphicFramePr>
        <p:xfrm>
          <a:off x="1096963" y="1846266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6024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429A099-5CB1-4A20-B64F-4F0562EF3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7C0A89-7FB3-43F8-9DE3-0177E3E27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7A23B-79C8-465E-8E86-E7927EC4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7"/>
            <a:ext cx="3294439" cy="1242391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Generate Dataset</a:t>
            </a:r>
            <a:endParaRPr lang="en-IN" sz="3600" b="1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F4DD4-CC07-42A8-8AF8-069654F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4A438D3-D613-4C22-8103-47A3EDEFA1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80168"/>
              </p:ext>
            </p:extLst>
          </p:nvPr>
        </p:nvGraphicFramePr>
        <p:xfrm>
          <a:off x="4741866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FA6E60F3-9F1B-4034-B4E1-C5EF189588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9611"/>
          <a:stretch/>
        </p:blipFill>
        <p:spPr>
          <a:xfrm>
            <a:off x="422789" y="2276062"/>
            <a:ext cx="3364019" cy="38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52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E8652-75E5-42F9-AA72-8ED2F167F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AI Architecture (LeNet5)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BAF08A-8578-46E0-A38F-1BE0E15FF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9732" y="2755159"/>
            <a:ext cx="7778775" cy="30685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DA0CE6-82DA-49AF-BD59-7544D97B5BE8}"/>
              </a:ext>
            </a:extLst>
          </p:cNvPr>
          <p:cNvSpPr txBox="1"/>
          <p:nvPr/>
        </p:nvSpPr>
        <p:spPr>
          <a:xfrm>
            <a:off x="6753687" y="843380"/>
            <a:ext cx="24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39216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1343</Words>
  <Application>Microsoft Office PowerPoint</Application>
  <PresentationFormat>Widescreen</PresentationFormat>
  <Paragraphs>206</Paragraphs>
  <Slides>59</Slides>
  <Notes>7</Notes>
  <HiddenSlides>26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Calibri Light</vt:lpstr>
      <vt:lpstr>CMCSC10</vt:lpstr>
      <vt:lpstr>CMR12</vt:lpstr>
      <vt:lpstr>CMTI12</vt:lpstr>
      <vt:lpstr>CMTT12</vt:lpstr>
      <vt:lpstr>Open sans</vt:lpstr>
      <vt:lpstr>Retrospect</vt:lpstr>
      <vt:lpstr>Deep Neural Networks for Ultrasound Scans showing Adnexal Masses</vt:lpstr>
      <vt:lpstr>Objective</vt:lpstr>
      <vt:lpstr>Cyst Classification </vt:lpstr>
      <vt:lpstr>Cyst Classification</vt:lpstr>
      <vt:lpstr>Data</vt:lpstr>
      <vt:lpstr>Tools</vt:lpstr>
      <vt:lpstr>Methodology</vt:lpstr>
      <vt:lpstr>Generate Dataset</vt:lpstr>
      <vt:lpstr>AI Architecture (LeNet5)</vt:lpstr>
      <vt:lpstr>Train Model</vt:lpstr>
      <vt:lpstr>Testing</vt:lpstr>
      <vt:lpstr>Data Augmentation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Conclusion</vt:lpstr>
      <vt:lpstr>Future Scope</vt:lpstr>
      <vt:lpstr>Questions</vt:lpstr>
      <vt:lpstr>References</vt:lpstr>
      <vt:lpstr>Thank You</vt:lpstr>
      <vt:lpstr>Deep Neural Networks for Ultrasound Scans showing Adnexal Masses</vt:lpstr>
      <vt:lpstr>Deep Neural Networks for Ultrasound Scans showing Adnexal Masses</vt:lpstr>
      <vt:lpstr>Deep Neural Networks for Ultrasound Scans showing Adnexal Masses</vt:lpstr>
      <vt:lpstr>Results And Discussions</vt:lpstr>
      <vt:lpstr>Methodology</vt:lpstr>
      <vt:lpstr>Cyst Classification</vt:lpstr>
      <vt:lpstr>Cyst Classification</vt:lpstr>
      <vt:lpstr>Cyst Classification</vt:lpstr>
      <vt:lpstr>Cyst Classification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Results And Discussions</vt:lpstr>
      <vt:lpstr>Complete Overview of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Neural Networks for Ultrasound Scans showing Adnexal Masses</dc:title>
  <dc:creator>Shah AyushiAnil</dc:creator>
  <cp:lastModifiedBy>Shah AyushiAnil</cp:lastModifiedBy>
  <cp:revision>32</cp:revision>
  <dcterms:created xsi:type="dcterms:W3CDTF">2021-10-14T07:30:30Z</dcterms:created>
  <dcterms:modified xsi:type="dcterms:W3CDTF">2021-10-20T10:32:29Z</dcterms:modified>
</cp:coreProperties>
</file>